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4" r:id="rId9"/>
    <p:sldId id="265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266" r:id="rId20"/>
    <p:sldId id="281" r:id="rId21"/>
    <p:sldId id="287" r:id="rId22"/>
    <p:sldId id="291" r:id="rId23"/>
    <p:sldId id="292" r:id="rId24"/>
    <p:sldId id="293" r:id="rId25"/>
    <p:sldId id="294" r:id="rId26"/>
    <p:sldId id="295" r:id="rId27"/>
    <p:sldId id="299" r:id="rId28"/>
    <p:sldId id="300" r:id="rId29"/>
    <p:sldId id="301" r:id="rId30"/>
    <p:sldId id="302" r:id="rId31"/>
    <p:sldId id="303" r:id="rId32"/>
    <p:sldId id="267" r:id="rId33"/>
    <p:sldId id="283" r:id="rId34"/>
    <p:sldId id="274" r:id="rId35"/>
    <p:sldId id="282" r:id="rId36"/>
    <p:sldId id="273" r:id="rId37"/>
    <p:sldId id="304" r:id="rId38"/>
    <p:sldId id="284" r:id="rId39"/>
    <p:sldId id="285" r:id="rId40"/>
    <p:sldId id="286" r:id="rId41"/>
    <p:sldId id="275" r:id="rId42"/>
    <p:sldId id="305" r:id="rId43"/>
    <p:sldId id="326" r:id="rId44"/>
    <p:sldId id="327" r:id="rId45"/>
    <p:sldId id="328" r:id="rId46"/>
    <p:sldId id="276" r:id="rId47"/>
    <p:sldId id="306" r:id="rId48"/>
    <p:sldId id="323" r:id="rId49"/>
    <p:sldId id="324" r:id="rId50"/>
    <p:sldId id="325" r:id="rId51"/>
    <p:sldId id="277" r:id="rId52"/>
    <p:sldId id="288" r:id="rId53"/>
    <p:sldId id="290" r:id="rId54"/>
    <p:sldId id="278" r:id="rId55"/>
    <p:sldId id="319" r:id="rId56"/>
    <p:sldId id="320" r:id="rId57"/>
    <p:sldId id="321" r:id="rId58"/>
    <p:sldId id="322" r:id="rId59"/>
    <p:sldId id="279" r:id="rId60"/>
    <p:sldId id="329" r:id="rId61"/>
    <p:sldId id="330" r:id="rId62"/>
    <p:sldId id="331" r:id="rId63"/>
    <p:sldId id="280" r:id="rId64"/>
    <p:sldId id="332" r:id="rId65"/>
    <p:sldId id="333" r:id="rId66"/>
    <p:sldId id="334" r:id="rId67"/>
    <p:sldId id="335" r:id="rId68"/>
    <p:sldId id="296" r:id="rId69"/>
    <p:sldId id="336" r:id="rId70"/>
    <p:sldId id="337" r:id="rId71"/>
    <p:sldId id="338" r:id="rId72"/>
    <p:sldId id="340" r:id="rId73"/>
    <p:sldId id="297" r:id="rId74"/>
    <p:sldId id="298" r:id="rId7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F8DD3-29AF-46B6-83B7-9343470D5F12}" v="197" dt="2023-05-15T08:57:57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9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tje" userId="6268ef803b4b5b62" providerId="LiveId" clId="{D1EF8DD3-29AF-46B6-83B7-9343470D5F12}"/>
    <pc:docChg chg="undo redo custSel addSld delSld modSld sldOrd">
      <pc:chgData name="noortje" userId="6268ef803b4b5b62" providerId="LiveId" clId="{D1EF8DD3-29AF-46B6-83B7-9343470D5F12}" dt="2023-05-15T08:58:54.109" v="2189" actId="1076"/>
      <pc:docMkLst>
        <pc:docMk/>
      </pc:docMkLst>
      <pc:sldChg chg="addSp modSp">
        <pc:chgData name="noortje" userId="6268ef803b4b5b62" providerId="LiveId" clId="{D1EF8DD3-29AF-46B6-83B7-9343470D5F12}" dt="2023-05-15T07:03:03.201" v="110"/>
        <pc:sldMkLst>
          <pc:docMk/>
          <pc:sldMk cId="4195775034" sldId="266"/>
        </pc:sldMkLst>
        <pc:spChg chg="add mod">
          <ac:chgData name="noortje" userId="6268ef803b4b5b62" providerId="LiveId" clId="{D1EF8DD3-29AF-46B6-83B7-9343470D5F12}" dt="2023-05-15T07:03:03.201" v="110"/>
          <ac:spMkLst>
            <pc:docMk/>
            <pc:sldMk cId="4195775034" sldId="266"/>
            <ac:spMk id="2" creationId="{F0F4A492-C718-601E-A930-AEBDDC3352DB}"/>
          </ac:spMkLst>
        </pc:spChg>
        <pc:picChg chg="add mod">
          <ac:chgData name="noortje" userId="6268ef803b4b5b62" providerId="LiveId" clId="{D1EF8DD3-29AF-46B6-83B7-9343470D5F12}" dt="2023-05-15T07:03:03.201" v="110"/>
          <ac:picMkLst>
            <pc:docMk/>
            <pc:sldMk cId="4195775034" sldId="266"/>
            <ac:picMk id="6" creationId="{77F32A86-906D-307F-F74E-1212073E3F5A}"/>
          </ac:picMkLst>
        </pc:picChg>
      </pc:sldChg>
      <pc:sldChg chg="del">
        <pc:chgData name="noortje" userId="6268ef803b4b5b62" providerId="LiveId" clId="{D1EF8DD3-29AF-46B6-83B7-9343470D5F12}" dt="2023-05-15T08:03:10.916" v="1149" actId="47"/>
        <pc:sldMkLst>
          <pc:docMk/>
          <pc:sldMk cId="3129500076" sldId="269"/>
        </pc:sldMkLst>
      </pc:sldChg>
      <pc:sldChg chg="del">
        <pc:chgData name="noortje" userId="6268ef803b4b5b62" providerId="LiveId" clId="{D1EF8DD3-29AF-46B6-83B7-9343470D5F12}" dt="2023-05-15T08:03:07.122" v="1147" actId="47"/>
        <pc:sldMkLst>
          <pc:docMk/>
          <pc:sldMk cId="4054959134" sldId="271"/>
        </pc:sldMkLst>
      </pc:sldChg>
      <pc:sldChg chg="del">
        <pc:chgData name="noortje" userId="6268ef803b4b5b62" providerId="LiveId" clId="{D1EF8DD3-29AF-46B6-83B7-9343470D5F12}" dt="2023-05-15T08:03:08.769" v="1148" actId="47"/>
        <pc:sldMkLst>
          <pc:docMk/>
          <pc:sldMk cId="1627450131" sldId="272"/>
        </pc:sldMkLst>
      </pc:sldChg>
      <pc:sldChg chg="modSp mod">
        <pc:chgData name="noortje" userId="6268ef803b4b5b62" providerId="LiveId" clId="{D1EF8DD3-29AF-46B6-83B7-9343470D5F12}" dt="2023-05-15T07:55:09.025" v="925" actId="1076"/>
        <pc:sldMkLst>
          <pc:docMk/>
          <pc:sldMk cId="1489678096" sldId="275"/>
        </pc:sldMkLst>
        <pc:spChg chg="mod">
          <ac:chgData name="noortje" userId="6268ef803b4b5b62" providerId="LiveId" clId="{D1EF8DD3-29AF-46B6-83B7-9343470D5F12}" dt="2023-05-15T07:54:37.665" v="922" actId="14100"/>
          <ac:spMkLst>
            <pc:docMk/>
            <pc:sldMk cId="1489678096" sldId="275"/>
            <ac:spMk id="6" creationId="{40202F66-7425-C155-BF96-79201ECA002C}"/>
          </ac:spMkLst>
        </pc:spChg>
        <pc:spChg chg="mod">
          <ac:chgData name="noortje" userId="6268ef803b4b5b62" providerId="LiveId" clId="{D1EF8DD3-29AF-46B6-83B7-9343470D5F12}" dt="2023-05-15T07:54:44.998" v="924" actId="1076"/>
          <ac:spMkLst>
            <pc:docMk/>
            <pc:sldMk cId="1489678096" sldId="275"/>
            <ac:spMk id="7" creationId="{1A8274CF-E441-1F5E-EC08-BABE66F1DE6B}"/>
          </ac:spMkLst>
        </pc:spChg>
        <pc:spChg chg="mod">
          <ac:chgData name="noortje" userId="6268ef803b4b5b62" providerId="LiveId" clId="{D1EF8DD3-29AF-46B6-83B7-9343470D5F12}" dt="2023-05-15T07:54:20.858" v="919" actId="1076"/>
          <ac:spMkLst>
            <pc:docMk/>
            <pc:sldMk cId="1489678096" sldId="275"/>
            <ac:spMk id="8" creationId="{8205C106-BC01-93D5-6476-0C0BD48C211C}"/>
          </ac:spMkLst>
        </pc:spChg>
        <pc:spChg chg="mod">
          <ac:chgData name="noortje" userId="6268ef803b4b5b62" providerId="LiveId" clId="{D1EF8DD3-29AF-46B6-83B7-9343470D5F12}" dt="2023-05-15T07:55:09.025" v="925" actId="1076"/>
          <ac:spMkLst>
            <pc:docMk/>
            <pc:sldMk cId="1489678096" sldId="275"/>
            <ac:spMk id="11" creationId="{1EEB9D5A-338E-5794-F7C1-F5FAE8525C40}"/>
          </ac:spMkLst>
        </pc:spChg>
        <pc:spChg chg="mod">
          <ac:chgData name="noortje" userId="6268ef803b4b5b62" providerId="LiveId" clId="{D1EF8DD3-29AF-46B6-83B7-9343470D5F12}" dt="2023-05-15T07:55:09.025" v="925" actId="1076"/>
          <ac:spMkLst>
            <pc:docMk/>
            <pc:sldMk cId="1489678096" sldId="275"/>
            <ac:spMk id="12" creationId="{7BE61AFC-5937-EAB5-FD6A-846DAC967668}"/>
          </ac:spMkLst>
        </pc:spChg>
        <pc:picChg chg="mod">
          <ac:chgData name="noortje" userId="6268ef803b4b5b62" providerId="LiveId" clId="{D1EF8DD3-29AF-46B6-83B7-9343470D5F12}" dt="2023-05-15T07:54:40.365" v="923" actId="1076"/>
          <ac:picMkLst>
            <pc:docMk/>
            <pc:sldMk cId="1489678096" sldId="275"/>
            <ac:picMk id="4" creationId="{206092E9-7F5E-6AAA-56C8-3E9BBE88E49E}"/>
          </ac:picMkLst>
        </pc:picChg>
      </pc:sldChg>
      <pc:sldChg chg="addSp delSp modSp mod">
        <pc:chgData name="noortje" userId="6268ef803b4b5b62" providerId="LiveId" clId="{D1EF8DD3-29AF-46B6-83B7-9343470D5F12}" dt="2023-05-15T07:32:56.891" v="426" actId="14100"/>
        <pc:sldMkLst>
          <pc:docMk/>
          <pc:sldMk cId="446040150" sldId="278"/>
        </pc:sldMkLst>
        <pc:spChg chg="mod">
          <ac:chgData name="noortje" userId="6268ef803b4b5b62" providerId="LiveId" clId="{D1EF8DD3-29AF-46B6-83B7-9343470D5F12}" dt="2023-05-15T07:32:52.428" v="425" actId="14100"/>
          <ac:spMkLst>
            <pc:docMk/>
            <pc:sldMk cId="446040150" sldId="278"/>
            <ac:spMk id="3" creationId="{6E05C882-81F6-1190-05C1-77CF85C6AB78}"/>
          </ac:spMkLst>
        </pc:spChg>
        <pc:spChg chg="del">
          <ac:chgData name="noortje" userId="6268ef803b4b5b62" providerId="LiveId" clId="{D1EF8DD3-29AF-46B6-83B7-9343470D5F12}" dt="2023-05-15T07:28:30.731" v="285" actId="478"/>
          <ac:spMkLst>
            <pc:docMk/>
            <pc:sldMk cId="446040150" sldId="278"/>
            <ac:spMk id="5" creationId="{95F21680-C676-698A-676D-C1A0163A40FF}"/>
          </ac:spMkLst>
        </pc:spChg>
        <pc:spChg chg="mod">
          <ac:chgData name="noortje" userId="6268ef803b4b5b62" providerId="LiveId" clId="{D1EF8DD3-29AF-46B6-83B7-9343470D5F12}" dt="2023-05-15T07:32:56.891" v="426" actId="14100"/>
          <ac:spMkLst>
            <pc:docMk/>
            <pc:sldMk cId="446040150" sldId="278"/>
            <ac:spMk id="6" creationId="{77B05A35-6323-0503-E3E0-3B8ED4E2AFB1}"/>
          </ac:spMkLst>
        </pc:spChg>
        <pc:spChg chg="mod">
          <ac:chgData name="noortje" userId="6268ef803b4b5b62" providerId="LiveId" clId="{D1EF8DD3-29AF-46B6-83B7-9343470D5F12}" dt="2023-05-15T07:32:39.533" v="416" actId="14100"/>
          <ac:spMkLst>
            <pc:docMk/>
            <pc:sldMk cId="446040150" sldId="278"/>
            <ac:spMk id="7" creationId="{14945AD7-E310-400C-1DED-31DCEA5D44CB}"/>
          </ac:spMkLst>
        </pc:spChg>
        <pc:spChg chg="add del mod">
          <ac:chgData name="noortje" userId="6268ef803b4b5b62" providerId="LiveId" clId="{D1EF8DD3-29AF-46B6-83B7-9343470D5F12}" dt="2023-05-15T07:25:28.714" v="182" actId="478"/>
          <ac:spMkLst>
            <pc:docMk/>
            <pc:sldMk cId="446040150" sldId="278"/>
            <ac:spMk id="8" creationId="{76A750B1-FC73-9A97-8A47-5A7A031B7654}"/>
          </ac:spMkLst>
        </pc:spChg>
        <pc:spChg chg="add del mod">
          <ac:chgData name="noortje" userId="6268ef803b4b5b62" providerId="LiveId" clId="{D1EF8DD3-29AF-46B6-83B7-9343470D5F12}" dt="2023-05-15T07:25:24.873" v="181"/>
          <ac:spMkLst>
            <pc:docMk/>
            <pc:sldMk cId="446040150" sldId="278"/>
            <ac:spMk id="9" creationId="{F45211D6-5EEB-6A8E-367A-9395C58D7BAD}"/>
          </ac:spMkLst>
        </pc:spChg>
        <pc:spChg chg="add del mod">
          <ac:chgData name="noortje" userId="6268ef803b4b5b62" providerId="LiveId" clId="{D1EF8DD3-29AF-46B6-83B7-9343470D5F12}" dt="2023-05-15T07:25:24.872" v="179" actId="478"/>
          <ac:spMkLst>
            <pc:docMk/>
            <pc:sldMk cId="446040150" sldId="278"/>
            <ac:spMk id="10" creationId="{01EE3C43-B038-79FF-B095-ED59C8C76FA2}"/>
          </ac:spMkLst>
        </pc:spChg>
        <pc:spChg chg="add del mod">
          <ac:chgData name="noortje" userId="6268ef803b4b5b62" providerId="LiveId" clId="{D1EF8DD3-29AF-46B6-83B7-9343470D5F12}" dt="2023-05-15T07:25:24.872" v="179" actId="478"/>
          <ac:spMkLst>
            <pc:docMk/>
            <pc:sldMk cId="446040150" sldId="278"/>
            <ac:spMk id="11" creationId="{C9EF63FA-0A15-1EC3-2B2C-EFEF6DFF92C0}"/>
          </ac:spMkLst>
        </pc:spChg>
        <pc:spChg chg="add mod">
          <ac:chgData name="noortje" userId="6268ef803b4b5b62" providerId="LiveId" clId="{D1EF8DD3-29AF-46B6-83B7-9343470D5F12}" dt="2023-05-15T07:26:17.309" v="193" actId="14100"/>
          <ac:spMkLst>
            <pc:docMk/>
            <pc:sldMk cId="446040150" sldId="278"/>
            <ac:spMk id="12" creationId="{88BD418A-EECA-7D1C-328F-C4DCCF9EFBEA}"/>
          </ac:spMkLst>
        </pc:spChg>
        <pc:spChg chg="add mod">
          <ac:chgData name="noortje" userId="6268ef803b4b5b62" providerId="LiveId" clId="{D1EF8DD3-29AF-46B6-83B7-9343470D5F12}" dt="2023-05-15T07:26:11.158" v="192" actId="1076"/>
          <ac:spMkLst>
            <pc:docMk/>
            <pc:sldMk cId="446040150" sldId="278"/>
            <ac:spMk id="13" creationId="{91DE5C70-1B58-07CA-2AB0-2DA4880E695D}"/>
          </ac:spMkLst>
        </pc:spChg>
        <pc:spChg chg="add mod">
          <ac:chgData name="noortje" userId="6268ef803b4b5b62" providerId="LiveId" clId="{D1EF8DD3-29AF-46B6-83B7-9343470D5F12}" dt="2023-05-15T07:32:32.824" v="415" actId="1076"/>
          <ac:spMkLst>
            <pc:docMk/>
            <pc:sldMk cId="446040150" sldId="278"/>
            <ac:spMk id="14" creationId="{2DC47494-F247-BFDE-9AB5-FCBB372333C0}"/>
          </ac:spMkLst>
        </pc:spChg>
      </pc:sldChg>
      <pc:sldChg chg="addSp delSp modSp mod">
        <pc:chgData name="noortje" userId="6268ef803b4b5b62" providerId="LiveId" clId="{D1EF8DD3-29AF-46B6-83B7-9343470D5F12}" dt="2023-05-15T08:06:22.428" v="1172" actId="1076"/>
        <pc:sldMkLst>
          <pc:docMk/>
          <pc:sldMk cId="1617489960" sldId="279"/>
        </pc:sldMkLst>
        <pc:spChg chg="mod">
          <ac:chgData name="noortje" userId="6268ef803b4b5b62" providerId="LiveId" clId="{D1EF8DD3-29AF-46B6-83B7-9343470D5F12}" dt="2023-05-15T08:06:22.428" v="1172" actId="1076"/>
          <ac:spMkLst>
            <pc:docMk/>
            <pc:sldMk cId="1617489960" sldId="279"/>
            <ac:spMk id="3" creationId="{C59CC102-A316-4341-37E4-480625868DB7}"/>
          </ac:spMkLst>
        </pc:spChg>
        <pc:spChg chg="del">
          <ac:chgData name="noortje" userId="6268ef803b4b5b62" providerId="LiveId" clId="{D1EF8DD3-29AF-46B6-83B7-9343470D5F12}" dt="2023-05-15T08:04:40.190" v="1150" actId="478"/>
          <ac:spMkLst>
            <pc:docMk/>
            <pc:sldMk cId="1617489960" sldId="279"/>
            <ac:spMk id="5" creationId="{95F21680-C676-698A-676D-C1A0163A40FF}"/>
          </ac:spMkLst>
        </pc:spChg>
        <pc:spChg chg="mod">
          <ac:chgData name="noortje" userId="6268ef803b4b5b62" providerId="LiveId" clId="{D1EF8DD3-29AF-46B6-83B7-9343470D5F12}" dt="2023-05-15T08:06:22.428" v="1172" actId="1076"/>
          <ac:spMkLst>
            <pc:docMk/>
            <pc:sldMk cId="1617489960" sldId="279"/>
            <ac:spMk id="6" creationId="{F67C0B6B-B0FB-2D74-EA03-4E4165584207}"/>
          </ac:spMkLst>
        </pc:spChg>
        <pc:spChg chg="add mod">
          <ac:chgData name="noortje" userId="6268ef803b4b5b62" providerId="LiveId" clId="{D1EF8DD3-29AF-46B6-83B7-9343470D5F12}" dt="2023-05-15T07:02:34.242" v="109" actId="1076"/>
          <ac:spMkLst>
            <pc:docMk/>
            <pc:sldMk cId="1617489960" sldId="279"/>
            <ac:spMk id="8" creationId="{334DCB6F-F6D6-39B0-3889-8DF02ABBA2F2}"/>
          </ac:spMkLst>
        </pc:spChg>
        <pc:spChg chg="add mod">
          <ac:chgData name="noortje" userId="6268ef803b4b5b62" providerId="LiveId" clId="{D1EF8DD3-29AF-46B6-83B7-9343470D5F12}" dt="2023-05-15T07:25:03.273" v="174" actId="1076"/>
          <ac:spMkLst>
            <pc:docMk/>
            <pc:sldMk cId="1617489960" sldId="279"/>
            <ac:spMk id="9" creationId="{44DBDC95-02F8-06D4-2718-78A8D862E22F}"/>
          </ac:spMkLst>
        </pc:spChg>
        <pc:spChg chg="add mod">
          <ac:chgData name="noortje" userId="6268ef803b4b5b62" providerId="LiveId" clId="{D1EF8DD3-29AF-46B6-83B7-9343470D5F12}" dt="2023-05-15T07:25:03.273" v="174" actId="1076"/>
          <ac:spMkLst>
            <pc:docMk/>
            <pc:sldMk cId="1617489960" sldId="279"/>
            <ac:spMk id="10" creationId="{348EE8BF-E1AF-7FF8-B8A6-B5AE2DBDF993}"/>
          </ac:spMkLst>
        </pc:spChg>
      </pc:sldChg>
      <pc:sldChg chg="addSp delSp modSp mod">
        <pc:chgData name="noortje" userId="6268ef803b4b5b62" providerId="LiveId" clId="{D1EF8DD3-29AF-46B6-83B7-9343470D5F12}" dt="2023-05-15T08:26:21.903" v="1722" actId="478"/>
        <pc:sldMkLst>
          <pc:docMk/>
          <pc:sldMk cId="3268753830" sldId="280"/>
        </pc:sldMkLst>
        <pc:spChg chg="del">
          <ac:chgData name="noortje" userId="6268ef803b4b5b62" providerId="LiveId" clId="{D1EF8DD3-29AF-46B6-83B7-9343470D5F12}" dt="2023-05-15T08:26:21.903" v="1722" actId="478"/>
          <ac:spMkLst>
            <pc:docMk/>
            <pc:sldMk cId="3268753830" sldId="280"/>
            <ac:spMk id="3" creationId="{2CAC57E6-540E-7530-0444-99EE0B1DD34C}"/>
          </ac:spMkLst>
        </pc:spChg>
        <pc:spChg chg="mod">
          <ac:chgData name="noortje" userId="6268ef803b4b5b62" providerId="LiveId" clId="{D1EF8DD3-29AF-46B6-83B7-9343470D5F12}" dt="2023-05-15T08:16:15.627" v="1381" actId="1076"/>
          <ac:spMkLst>
            <pc:docMk/>
            <pc:sldMk cId="3268753830" sldId="280"/>
            <ac:spMk id="5" creationId="{95F21680-C676-698A-676D-C1A0163A40FF}"/>
          </ac:spMkLst>
        </pc:spChg>
        <pc:spChg chg="del">
          <ac:chgData name="noortje" userId="6268ef803b4b5b62" providerId="LiveId" clId="{D1EF8DD3-29AF-46B6-83B7-9343470D5F12}" dt="2023-05-15T08:26:20.531" v="1721" actId="478"/>
          <ac:spMkLst>
            <pc:docMk/>
            <pc:sldMk cId="3268753830" sldId="280"/>
            <ac:spMk id="6" creationId="{09EAFB9F-26FF-C580-40B1-18A00C0A6848}"/>
          </ac:spMkLst>
        </pc:spChg>
        <pc:spChg chg="add mod">
          <ac:chgData name="noortje" userId="6268ef803b4b5b62" providerId="LiveId" clId="{D1EF8DD3-29AF-46B6-83B7-9343470D5F12}" dt="2023-05-15T08:12:35.253" v="1349" actId="20577"/>
          <ac:spMkLst>
            <pc:docMk/>
            <pc:sldMk cId="3268753830" sldId="280"/>
            <ac:spMk id="8" creationId="{ECA7254F-9AF5-E038-F79B-29BFA86A3338}"/>
          </ac:spMkLst>
        </pc:spChg>
        <pc:spChg chg="add mod">
          <ac:chgData name="noortje" userId="6268ef803b4b5b62" providerId="LiveId" clId="{D1EF8DD3-29AF-46B6-83B7-9343470D5F12}" dt="2023-05-15T08:13:20.500" v="1379" actId="1076"/>
          <ac:spMkLst>
            <pc:docMk/>
            <pc:sldMk cId="3268753830" sldId="280"/>
            <ac:spMk id="9" creationId="{ABC3EDA2-3B3D-159F-92F8-04C371378B98}"/>
          </ac:spMkLst>
        </pc:spChg>
        <pc:spChg chg="add mod">
          <ac:chgData name="noortje" userId="6268ef803b4b5b62" providerId="LiveId" clId="{D1EF8DD3-29AF-46B6-83B7-9343470D5F12}" dt="2023-05-15T08:13:20.500" v="1379" actId="1076"/>
          <ac:spMkLst>
            <pc:docMk/>
            <pc:sldMk cId="3268753830" sldId="280"/>
            <ac:spMk id="10" creationId="{3360B970-04F4-0E16-AE7F-AAE7408BDDDE}"/>
          </ac:spMkLst>
        </pc:spChg>
        <pc:picChg chg="add mod">
          <ac:chgData name="noortje" userId="6268ef803b4b5b62" providerId="LiveId" clId="{D1EF8DD3-29AF-46B6-83B7-9343470D5F12}" dt="2023-05-15T08:16:07.665" v="1380"/>
          <ac:picMkLst>
            <pc:docMk/>
            <pc:sldMk cId="3268753830" sldId="280"/>
            <ac:picMk id="11" creationId="{56099636-D0EA-2371-C200-A29571D17287}"/>
          </ac:picMkLst>
        </pc:picChg>
      </pc:sldChg>
      <pc:sldChg chg="addSp modSp">
        <pc:chgData name="noortje" userId="6268ef803b4b5b62" providerId="LiveId" clId="{D1EF8DD3-29AF-46B6-83B7-9343470D5F12}" dt="2023-05-15T07:03:06.633" v="111"/>
        <pc:sldMkLst>
          <pc:docMk/>
          <pc:sldMk cId="2664025153" sldId="281"/>
        </pc:sldMkLst>
        <pc:spChg chg="add mod">
          <ac:chgData name="noortje" userId="6268ef803b4b5b62" providerId="LiveId" clId="{D1EF8DD3-29AF-46B6-83B7-9343470D5F12}" dt="2023-05-15T07:03:06.633" v="111"/>
          <ac:spMkLst>
            <pc:docMk/>
            <pc:sldMk cId="2664025153" sldId="281"/>
            <ac:spMk id="2" creationId="{19472818-30B2-C4EF-2168-18167F2B6870}"/>
          </ac:spMkLst>
        </pc:spChg>
        <pc:picChg chg="add mod">
          <ac:chgData name="noortje" userId="6268ef803b4b5b62" providerId="LiveId" clId="{D1EF8DD3-29AF-46B6-83B7-9343470D5F12}" dt="2023-05-15T07:03:06.633" v="111"/>
          <ac:picMkLst>
            <pc:docMk/>
            <pc:sldMk cId="2664025153" sldId="281"/>
            <ac:picMk id="6" creationId="{A6FD7791-49FD-5FA3-B47B-2661B781C8C3}"/>
          </ac:picMkLst>
        </pc:picChg>
      </pc:sldChg>
      <pc:sldChg chg="modSp mod">
        <pc:chgData name="noortje" userId="6268ef803b4b5b62" providerId="LiveId" clId="{D1EF8DD3-29AF-46B6-83B7-9343470D5F12}" dt="2023-05-15T08:30:20.095" v="1741" actId="20577"/>
        <pc:sldMkLst>
          <pc:docMk/>
          <pc:sldMk cId="4237591663" sldId="285"/>
        </pc:sldMkLst>
        <pc:spChg chg="mod">
          <ac:chgData name="noortje" userId="6268ef803b4b5b62" providerId="LiveId" clId="{D1EF8DD3-29AF-46B6-83B7-9343470D5F12}" dt="2023-05-15T08:30:20.095" v="1741" actId="20577"/>
          <ac:spMkLst>
            <pc:docMk/>
            <pc:sldMk cId="4237591663" sldId="285"/>
            <ac:spMk id="6" creationId="{428F52E0-B8B4-70C2-BBEA-14A877882B7E}"/>
          </ac:spMkLst>
        </pc:spChg>
      </pc:sldChg>
      <pc:sldChg chg="modSp mod">
        <pc:chgData name="noortje" userId="6268ef803b4b5b62" providerId="LiveId" clId="{D1EF8DD3-29AF-46B6-83B7-9343470D5F12}" dt="2023-05-15T08:30:25.232" v="1742" actId="20577"/>
        <pc:sldMkLst>
          <pc:docMk/>
          <pc:sldMk cId="1450848944" sldId="286"/>
        </pc:sldMkLst>
        <pc:spChg chg="mod">
          <ac:chgData name="noortje" userId="6268ef803b4b5b62" providerId="LiveId" clId="{D1EF8DD3-29AF-46B6-83B7-9343470D5F12}" dt="2023-05-15T08:30:25.232" v="1742" actId="20577"/>
          <ac:spMkLst>
            <pc:docMk/>
            <pc:sldMk cId="1450848944" sldId="286"/>
            <ac:spMk id="4" creationId="{2B29BB2D-91DD-976E-4ADD-9E0CF117EF37}"/>
          </ac:spMkLst>
        </pc:spChg>
      </pc:sldChg>
      <pc:sldChg chg="addSp modSp mod">
        <pc:chgData name="noortje" userId="6268ef803b4b5b62" providerId="LiveId" clId="{D1EF8DD3-29AF-46B6-83B7-9343470D5F12}" dt="2023-05-15T07:10:46.746" v="129" actId="1076"/>
        <pc:sldMkLst>
          <pc:docMk/>
          <pc:sldMk cId="1437747477" sldId="287"/>
        </pc:sldMkLst>
        <pc:spChg chg="add mod">
          <ac:chgData name="noortje" userId="6268ef803b4b5b62" providerId="LiveId" clId="{D1EF8DD3-29AF-46B6-83B7-9343470D5F12}" dt="2023-05-15T07:03:09.366" v="112"/>
          <ac:spMkLst>
            <pc:docMk/>
            <pc:sldMk cId="1437747477" sldId="287"/>
            <ac:spMk id="2" creationId="{E7A0920A-4136-8E1E-0524-462AC3249B65}"/>
          </ac:spMkLst>
        </pc:spChg>
        <pc:picChg chg="add mod">
          <ac:chgData name="noortje" userId="6268ef803b4b5b62" providerId="LiveId" clId="{D1EF8DD3-29AF-46B6-83B7-9343470D5F12}" dt="2023-05-15T07:10:46.746" v="129" actId="1076"/>
          <ac:picMkLst>
            <pc:docMk/>
            <pc:sldMk cId="1437747477" sldId="287"/>
            <ac:picMk id="6" creationId="{66286346-BFE2-1B49-DDD1-83D180CF69B9}"/>
          </ac:picMkLst>
        </pc:picChg>
      </pc:sldChg>
      <pc:sldChg chg="addSp modSp">
        <pc:chgData name="noortje" userId="6268ef803b4b5b62" providerId="LiveId" clId="{D1EF8DD3-29AF-46B6-83B7-9343470D5F12}" dt="2023-05-15T07:03:14.202" v="113"/>
        <pc:sldMkLst>
          <pc:docMk/>
          <pc:sldMk cId="2297615284" sldId="291"/>
        </pc:sldMkLst>
        <pc:spChg chg="add mod">
          <ac:chgData name="noortje" userId="6268ef803b4b5b62" providerId="LiveId" clId="{D1EF8DD3-29AF-46B6-83B7-9343470D5F12}" dt="2023-05-15T07:03:14.202" v="113"/>
          <ac:spMkLst>
            <pc:docMk/>
            <pc:sldMk cId="2297615284" sldId="291"/>
            <ac:spMk id="2" creationId="{DE727A9C-27AE-D669-3E1F-96D091A6316F}"/>
          </ac:spMkLst>
        </pc:spChg>
        <pc:picChg chg="add mod">
          <ac:chgData name="noortje" userId="6268ef803b4b5b62" providerId="LiveId" clId="{D1EF8DD3-29AF-46B6-83B7-9343470D5F12}" dt="2023-05-15T07:03:14.202" v="113"/>
          <ac:picMkLst>
            <pc:docMk/>
            <pc:sldMk cId="2297615284" sldId="291"/>
            <ac:picMk id="6" creationId="{E3BCE39D-70EF-0844-7671-17F76178E86E}"/>
          </ac:picMkLst>
        </pc:picChg>
      </pc:sldChg>
      <pc:sldChg chg="addSp modSp">
        <pc:chgData name="noortje" userId="6268ef803b4b5b62" providerId="LiveId" clId="{D1EF8DD3-29AF-46B6-83B7-9343470D5F12}" dt="2023-05-15T07:03:18.124" v="114"/>
        <pc:sldMkLst>
          <pc:docMk/>
          <pc:sldMk cId="4045947931" sldId="292"/>
        </pc:sldMkLst>
        <pc:spChg chg="add mod">
          <ac:chgData name="noortje" userId="6268ef803b4b5b62" providerId="LiveId" clId="{D1EF8DD3-29AF-46B6-83B7-9343470D5F12}" dt="2023-05-15T07:03:18.124" v="114"/>
          <ac:spMkLst>
            <pc:docMk/>
            <pc:sldMk cId="4045947931" sldId="292"/>
            <ac:spMk id="2" creationId="{E7E22AEB-5632-7D7F-69F2-8AC967FD9B0A}"/>
          </ac:spMkLst>
        </pc:spChg>
        <pc:picChg chg="add mod">
          <ac:chgData name="noortje" userId="6268ef803b4b5b62" providerId="LiveId" clId="{D1EF8DD3-29AF-46B6-83B7-9343470D5F12}" dt="2023-05-15T07:03:18.124" v="114"/>
          <ac:picMkLst>
            <pc:docMk/>
            <pc:sldMk cId="4045947931" sldId="292"/>
            <ac:picMk id="6" creationId="{ABD73482-9CAE-DF42-B937-0C43493B5EFE}"/>
          </ac:picMkLst>
        </pc:picChg>
      </pc:sldChg>
      <pc:sldChg chg="addSp modSp">
        <pc:chgData name="noortje" userId="6268ef803b4b5b62" providerId="LiveId" clId="{D1EF8DD3-29AF-46B6-83B7-9343470D5F12}" dt="2023-05-15T07:03:22.397" v="115"/>
        <pc:sldMkLst>
          <pc:docMk/>
          <pc:sldMk cId="1684339256" sldId="293"/>
        </pc:sldMkLst>
        <pc:spChg chg="add mod">
          <ac:chgData name="noortje" userId="6268ef803b4b5b62" providerId="LiveId" clId="{D1EF8DD3-29AF-46B6-83B7-9343470D5F12}" dt="2023-05-15T07:03:22.397" v="115"/>
          <ac:spMkLst>
            <pc:docMk/>
            <pc:sldMk cId="1684339256" sldId="293"/>
            <ac:spMk id="2" creationId="{BE9D0016-7E8B-B7F6-ABBD-835112A84AD5}"/>
          </ac:spMkLst>
        </pc:spChg>
        <pc:picChg chg="add mod">
          <ac:chgData name="noortje" userId="6268ef803b4b5b62" providerId="LiveId" clId="{D1EF8DD3-29AF-46B6-83B7-9343470D5F12}" dt="2023-05-15T07:03:22.397" v="115"/>
          <ac:picMkLst>
            <pc:docMk/>
            <pc:sldMk cId="1684339256" sldId="293"/>
            <ac:picMk id="6" creationId="{6B28DC93-DDD2-636D-F533-9045DC0B49D7}"/>
          </ac:picMkLst>
        </pc:picChg>
      </pc:sldChg>
      <pc:sldChg chg="addSp modSp mod">
        <pc:chgData name="noortje" userId="6268ef803b4b5b62" providerId="LiveId" clId="{D1EF8DD3-29AF-46B6-83B7-9343470D5F12}" dt="2023-05-15T07:14:10.567" v="137" actId="1076"/>
        <pc:sldMkLst>
          <pc:docMk/>
          <pc:sldMk cId="3178358699" sldId="294"/>
        </pc:sldMkLst>
        <pc:spChg chg="add mod">
          <ac:chgData name="noortje" userId="6268ef803b4b5b62" providerId="LiveId" clId="{D1EF8DD3-29AF-46B6-83B7-9343470D5F12}" dt="2023-05-15T07:03:25.712" v="116"/>
          <ac:spMkLst>
            <pc:docMk/>
            <pc:sldMk cId="3178358699" sldId="294"/>
            <ac:spMk id="2" creationId="{640BB39B-EEF2-7970-BC22-AA40E7BEA075}"/>
          </ac:spMkLst>
        </pc:spChg>
        <pc:picChg chg="add mod">
          <ac:chgData name="noortje" userId="6268ef803b4b5b62" providerId="LiveId" clId="{D1EF8DD3-29AF-46B6-83B7-9343470D5F12}" dt="2023-05-15T07:14:10.567" v="137" actId="1076"/>
          <ac:picMkLst>
            <pc:docMk/>
            <pc:sldMk cId="3178358699" sldId="294"/>
            <ac:picMk id="6" creationId="{0D5FFCEA-29D9-A6CA-4870-EB05279CD300}"/>
          </ac:picMkLst>
        </pc:picChg>
      </pc:sldChg>
      <pc:sldChg chg="addSp modSp">
        <pc:chgData name="noortje" userId="6268ef803b4b5b62" providerId="LiveId" clId="{D1EF8DD3-29AF-46B6-83B7-9343470D5F12}" dt="2023-05-15T07:03:28.800" v="117"/>
        <pc:sldMkLst>
          <pc:docMk/>
          <pc:sldMk cId="1419703126" sldId="295"/>
        </pc:sldMkLst>
        <pc:spChg chg="add mod">
          <ac:chgData name="noortje" userId="6268ef803b4b5b62" providerId="LiveId" clId="{D1EF8DD3-29AF-46B6-83B7-9343470D5F12}" dt="2023-05-15T07:03:28.800" v="117"/>
          <ac:spMkLst>
            <pc:docMk/>
            <pc:sldMk cId="1419703126" sldId="295"/>
            <ac:spMk id="2" creationId="{7E02B470-18B0-4516-233C-6313F8B0C433}"/>
          </ac:spMkLst>
        </pc:spChg>
        <pc:picChg chg="add mod">
          <ac:chgData name="noortje" userId="6268ef803b4b5b62" providerId="LiveId" clId="{D1EF8DD3-29AF-46B6-83B7-9343470D5F12}" dt="2023-05-15T07:03:28.800" v="117"/>
          <ac:picMkLst>
            <pc:docMk/>
            <pc:sldMk cId="1419703126" sldId="295"/>
            <ac:picMk id="6" creationId="{1D4458F7-75EA-E2DD-EB9E-2C2F3848A2DE}"/>
          </ac:picMkLst>
        </pc:picChg>
      </pc:sldChg>
      <pc:sldChg chg="addSp delSp modSp mod">
        <pc:chgData name="noortje" userId="6268ef803b4b5b62" providerId="LiveId" clId="{D1EF8DD3-29AF-46B6-83B7-9343470D5F12}" dt="2023-05-15T08:39:50.959" v="1841" actId="1076"/>
        <pc:sldMkLst>
          <pc:docMk/>
          <pc:sldMk cId="3092327657" sldId="296"/>
        </pc:sldMkLst>
        <pc:spChg chg="add mod">
          <ac:chgData name="noortje" userId="6268ef803b4b5b62" providerId="LiveId" clId="{D1EF8DD3-29AF-46B6-83B7-9343470D5F12}" dt="2023-05-15T08:39:06.537" v="1826" actId="1076"/>
          <ac:spMkLst>
            <pc:docMk/>
            <pc:sldMk cId="3092327657" sldId="296"/>
            <ac:spMk id="3" creationId="{96A0ACEC-DBBD-7F15-E6AA-D764F1B52734}"/>
          </ac:spMkLst>
        </pc:spChg>
        <pc:spChg chg="del">
          <ac:chgData name="noortje" userId="6268ef803b4b5b62" providerId="LiveId" clId="{D1EF8DD3-29AF-46B6-83B7-9343470D5F12}" dt="2023-05-15T08:33:02.690" v="1793" actId="478"/>
          <ac:spMkLst>
            <pc:docMk/>
            <pc:sldMk cId="3092327657" sldId="296"/>
            <ac:spMk id="5" creationId="{95F21680-C676-698A-676D-C1A0163A40FF}"/>
          </ac:spMkLst>
        </pc:spChg>
        <pc:spChg chg="add mod">
          <ac:chgData name="noortje" userId="6268ef803b4b5b62" providerId="LiveId" clId="{D1EF8DD3-29AF-46B6-83B7-9343470D5F12}" dt="2023-05-15T08:32:52.701" v="1792" actId="14100"/>
          <ac:spMkLst>
            <pc:docMk/>
            <pc:sldMk cId="3092327657" sldId="296"/>
            <ac:spMk id="6" creationId="{7CAE639F-881A-0268-A72C-022FEB41C352}"/>
          </ac:spMkLst>
        </pc:spChg>
        <pc:spChg chg="mod">
          <ac:chgData name="noortje" userId="6268ef803b4b5b62" providerId="LiveId" clId="{D1EF8DD3-29AF-46B6-83B7-9343470D5F12}" dt="2023-05-15T08:38:59.979" v="1825" actId="14100"/>
          <ac:spMkLst>
            <pc:docMk/>
            <pc:sldMk cId="3092327657" sldId="296"/>
            <ac:spMk id="7" creationId="{14945AD7-E310-400C-1DED-31DCEA5D44CB}"/>
          </ac:spMkLst>
        </pc:spChg>
        <pc:spChg chg="mod">
          <ac:chgData name="noortje" userId="6268ef803b4b5b62" providerId="LiveId" clId="{D1EF8DD3-29AF-46B6-83B7-9343470D5F12}" dt="2023-05-15T08:39:50.959" v="1841" actId="1076"/>
          <ac:spMkLst>
            <pc:docMk/>
            <pc:sldMk cId="3092327657" sldId="296"/>
            <ac:spMk id="8" creationId="{1BE1C21B-6DBB-1EBF-F87E-BD99F87A592F}"/>
          </ac:spMkLst>
        </pc:spChg>
        <pc:spChg chg="mod">
          <ac:chgData name="noortje" userId="6268ef803b4b5b62" providerId="LiveId" clId="{D1EF8DD3-29AF-46B6-83B7-9343470D5F12}" dt="2023-05-15T08:39:50.959" v="1841" actId="1076"/>
          <ac:spMkLst>
            <pc:docMk/>
            <pc:sldMk cId="3092327657" sldId="296"/>
            <ac:spMk id="9" creationId="{8295D728-3603-39FC-3DEA-440DDDDE2C2F}"/>
          </ac:spMkLst>
        </pc:spChg>
        <pc:spChg chg="add mod">
          <ac:chgData name="noortje" userId="6268ef803b4b5b62" providerId="LiveId" clId="{D1EF8DD3-29AF-46B6-83B7-9343470D5F12}" dt="2023-05-15T08:32:47.803" v="1791" actId="14100"/>
          <ac:spMkLst>
            <pc:docMk/>
            <pc:sldMk cId="3092327657" sldId="296"/>
            <ac:spMk id="10" creationId="{134DDD49-1F3D-2647-2ED7-97D533C95B22}"/>
          </ac:spMkLst>
        </pc:spChg>
      </pc:sldChg>
      <pc:sldChg chg="addSp modSp">
        <pc:chgData name="noortje" userId="6268ef803b4b5b62" providerId="LiveId" clId="{D1EF8DD3-29AF-46B6-83B7-9343470D5F12}" dt="2023-05-15T07:03:31.683" v="118"/>
        <pc:sldMkLst>
          <pc:docMk/>
          <pc:sldMk cId="3089400554" sldId="299"/>
        </pc:sldMkLst>
        <pc:spChg chg="add mod">
          <ac:chgData name="noortje" userId="6268ef803b4b5b62" providerId="LiveId" clId="{D1EF8DD3-29AF-46B6-83B7-9343470D5F12}" dt="2023-05-15T07:03:31.683" v="118"/>
          <ac:spMkLst>
            <pc:docMk/>
            <pc:sldMk cId="3089400554" sldId="299"/>
            <ac:spMk id="2" creationId="{7E873CEB-2F1A-D859-AE91-A83C746989FE}"/>
          </ac:spMkLst>
        </pc:spChg>
        <pc:picChg chg="add mod">
          <ac:chgData name="noortje" userId="6268ef803b4b5b62" providerId="LiveId" clId="{D1EF8DD3-29AF-46B6-83B7-9343470D5F12}" dt="2023-05-15T07:03:31.683" v="118"/>
          <ac:picMkLst>
            <pc:docMk/>
            <pc:sldMk cId="3089400554" sldId="299"/>
            <ac:picMk id="6" creationId="{06B65C35-347B-92B2-822C-DE6E3768D1A7}"/>
          </ac:picMkLst>
        </pc:picChg>
      </pc:sldChg>
      <pc:sldChg chg="addSp delSp modSp mod">
        <pc:chgData name="noortje" userId="6268ef803b4b5b62" providerId="LiveId" clId="{D1EF8DD3-29AF-46B6-83B7-9343470D5F12}" dt="2023-05-15T08:56:22.646" v="2170" actId="478"/>
        <pc:sldMkLst>
          <pc:docMk/>
          <pc:sldMk cId="3209205708" sldId="300"/>
        </pc:sldMkLst>
        <pc:spChg chg="add del mod">
          <ac:chgData name="noortje" userId="6268ef803b4b5b62" providerId="LiveId" clId="{D1EF8DD3-29AF-46B6-83B7-9343470D5F12}" dt="2023-05-15T08:56:22.646" v="2170" actId="478"/>
          <ac:spMkLst>
            <pc:docMk/>
            <pc:sldMk cId="3209205708" sldId="300"/>
            <ac:spMk id="2" creationId="{2A460F90-C23A-C4CE-135F-0F282B9472AC}"/>
          </ac:spMkLst>
        </pc:spChg>
        <pc:picChg chg="add del mod">
          <ac:chgData name="noortje" userId="6268ef803b4b5b62" providerId="LiveId" clId="{D1EF8DD3-29AF-46B6-83B7-9343470D5F12}" dt="2023-05-15T08:56:21.962" v="2169" actId="478"/>
          <ac:picMkLst>
            <pc:docMk/>
            <pc:sldMk cId="3209205708" sldId="300"/>
            <ac:picMk id="6" creationId="{064265F1-9DA7-9EA9-A863-10AA2F58BB27}"/>
          </ac:picMkLst>
        </pc:picChg>
      </pc:sldChg>
      <pc:sldChg chg="addSp delSp modSp mod">
        <pc:chgData name="noortje" userId="6268ef803b4b5b62" providerId="LiveId" clId="{D1EF8DD3-29AF-46B6-83B7-9343470D5F12}" dt="2023-05-15T08:56:43.604" v="2173" actId="478"/>
        <pc:sldMkLst>
          <pc:docMk/>
          <pc:sldMk cId="3923498118" sldId="301"/>
        </pc:sldMkLst>
        <pc:spChg chg="add del mod">
          <ac:chgData name="noortje" userId="6268ef803b4b5b62" providerId="LiveId" clId="{D1EF8DD3-29AF-46B6-83B7-9343470D5F12}" dt="2023-05-15T08:56:43.604" v="2173" actId="478"/>
          <ac:spMkLst>
            <pc:docMk/>
            <pc:sldMk cId="3923498118" sldId="301"/>
            <ac:spMk id="6" creationId="{EB0C633F-DA90-1B8A-BECA-6613367C469A}"/>
          </ac:spMkLst>
        </pc:spChg>
        <pc:picChg chg="add del mod">
          <ac:chgData name="noortje" userId="6268ef803b4b5b62" providerId="LiveId" clId="{D1EF8DD3-29AF-46B6-83B7-9343470D5F12}" dt="2023-05-15T08:56:43.005" v="2172" actId="478"/>
          <ac:picMkLst>
            <pc:docMk/>
            <pc:sldMk cId="3923498118" sldId="301"/>
            <ac:picMk id="7" creationId="{C6D4FBC5-FA3F-9222-E1B3-20CE18317AD7}"/>
          </ac:picMkLst>
        </pc:picChg>
      </pc:sldChg>
      <pc:sldChg chg="addSp delSp modSp mod">
        <pc:chgData name="noortje" userId="6268ef803b4b5b62" providerId="LiveId" clId="{D1EF8DD3-29AF-46B6-83B7-9343470D5F12}" dt="2023-05-15T08:56:47.278" v="2175" actId="478"/>
        <pc:sldMkLst>
          <pc:docMk/>
          <pc:sldMk cId="3488622569" sldId="302"/>
        </pc:sldMkLst>
        <pc:spChg chg="add del mod">
          <ac:chgData name="noortje" userId="6268ef803b4b5b62" providerId="LiveId" clId="{D1EF8DD3-29AF-46B6-83B7-9343470D5F12}" dt="2023-05-15T08:56:47.278" v="2175" actId="478"/>
          <ac:spMkLst>
            <pc:docMk/>
            <pc:sldMk cId="3488622569" sldId="302"/>
            <ac:spMk id="7" creationId="{F8ECF5CE-881C-901D-72F4-8488744B0D4D}"/>
          </ac:spMkLst>
        </pc:spChg>
        <pc:spChg chg="mod">
          <ac:chgData name="noortje" userId="6268ef803b4b5b62" providerId="LiveId" clId="{D1EF8DD3-29AF-46B6-83B7-9343470D5F12}" dt="2023-05-15T08:56:13.479" v="2168" actId="14100"/>
          <ac:spMkLst>
            <pc:docMk/>
            <pc:sldMk cId="3488622569" sldId="302"/>
            <ac:spMk id="22" creationId="{CE7FDFD7-99BA-49D5-9AAF-E535927E6AD0}"/>
          </ac:spMkLst>
        </pc:spChg>
        <pc:picChg chg="add del mod">
          <ac:chgData name="noortje" userId="6268ef803b4b5b62" providerId="LiveId" clId="{D1EF8DD3-29AF-46B6-83B7-9343470D5F12}" dt="2023-05-15T08:56:46.705" v="2174" actId="478"/>
          <ac:picMkLst>
            <pc:docMk/>
            <pc:sldMk cId="3488622569" sldId="302"/>
            <ac:picMk id="9" creationId="{EE952A47-A666-E616-E335-81A38919DEA0}"/>
          </ac:picMkLst>
        </pc:picChg>
      </pc:sldChg>
      <pc:sldChg chg="modSp mod">
        <pc:chgData name="noortje" userId="6268ef803b4b5b62" providerId="LiveId" clId="{D1EF8DD3-29AF-46B6-83B7-9343470D5F12}" dt="2023-05-15T08:01:20.025" v="1146" actId="1076"/>
        <pc:sldMkLst>
          <pc:docMk/>
          <pc:sldMk cId="2324859583" sldId="305"/>
        </pc:sldMkLst>
        <pc:spChg chg="mod">
          <ac:chgData name="noortje" userId="6268ef803b4b5b62" providerId="LiveId" clId="{D1EF8DD3-29AF-46B6-83B7-9343470D5F12}" dt="2023-05-15T08:01:20.025" v="1146" actId="1076"/>
          <ac:spMkLst>
            <pc:docMk/>
            <pc:sldMk cId="2324859583" sldId="305"/>
            <ac:spMk id="11" creationId="{1EEB9D5A-338E-5794-F7C1-F5FAE8525C40}"/>
          </ac:spMkLst>
        </pc:spChg>
        <pc:spChg chg="mod">
          <ac:chgData name="noortje" userId="6268ef803b4b5b62" providerId="LiveId" clId="{D1EF8DD3-29AF-46B6-83B7-9343470D5F12}" dt="2023-05-15T08:01:20.025" v="1146" actId="1076"/>
          <ac:spMkLst>
            <pc:docMk/>
            <pc:sldMk cId="2324859583" sldId="305"/>
            <ac:spMk id="12" creationId="{7BE61AFC-5937-EAB5-FD6A-846DAC967668}"/>
          </ac:spMkLst>
        </pc:spChg>
      </pc:sldChg>
      <pc:sldChg chg="modSp mod">
        <pc:chgData name="noortje" userId="6268ef803b4b5b62" providerId="LiveId" clId="{D1EF8DD3-29AF-46B6-83B7-9343470D5F12}" dt="2023-05-15T07:52:15.228" v="914" actId="14100"/>
        <pc:sldMkLst>
          <pc:docMk/>
          <pc:sldMk cId="1633618271" sldId="306"/>
        </pc:sldMkLst>
        <pc:spChg chg="mod">
          <ac:chgData name="noortje" userId="6268ef803b4b5b62" providerId="LiveId" clId="{D1EF8DD3-29AF-46B6-83B7-9343470D5F12}" dt="2023-05-15T07:52:09.955" v="913" actId="1076"/>
          <ac:spMkLst>
            <pc:docMk/>
            <pc:sldMk cId="1633618271" sldId="306"/>
            <ac:spMk id="8" creationId="{1B802273-75BF-122B-9E29-5120D9BDAD1B}"/>
          </ac:spMkLst>
        </pc:spChg>
        <pc:spChg chg="mod">
          <ac:chgData name="noortje" userId="6268ef803b4b5b62" providerId="LiveId" clId="{D1EF8DD3-29AF-46B6-83B7-9343470D5F12}" dt="2023-05-15T07:52:15.228" v="914" actId="14100"/>
          <ac:spMkLst>
            <pc:docMk/>
            <pc:sldMk cId="1633618271" sldId="306"/>
            <ac:spMk id="9" creationId="{465A3E2E-E0C3-F4AE-DEDC-989539F97B80}"/>
          </ac:spMkLst>
        </pc:spChg>
      </pc:sldChg>
      <pc:sldChg chg="add">
        <pc:chgData name="noortje" userId="6268ef803b4b5b62" providerId="LiveId" clId="{D1EF8DD3-29AF-46B6-83B7-9343470D5F12}" dt="2023-05-15T07:03:57.575" v="122" actId="2890"/>
        <pc:sldMkLst>
          <pc:docMk/>
          <pc:sldMk cId="466405575" sldId="307"/>
        </pc:sldMkLst>
      </pc:sldChg>
      <pc:sldChg chg="add">
        <pc:chgData name="noortje" userId="6268ef803b4b5b62" providerId="LiveId" clId="{D1EF8DD3-29AF-46B6-83B7-9343470D5F12}" dt="2023-05-15T07:08:19.080" v="125" actId="2890"/>
        <pc:sldMkLst>
          <pc:docMk/>
          <pc:sldMk cId="2985877234" sldId="308"/>
        </pc:sldMkLst>
      </pc:sldChg>
      <pc:sldChg chg="new del">
        <pc:chgData name="noortje" userId="6268ef803b4b5b62" providerId="LiveId" clId="{D1EF8DD3-29AF-46B6-83B7-9343470D5F12}" dt="2023-05-15T07:08:16.113" v="124" actId="47"/>
        <pc:sldMkLst>
          <pc:docMk/>
          <pc:sldMk cId="3341174073" sldId="308"/>
        </pc:sldMkLst>
      </pc:sldChg>
      <pc:sldChg chg="add">
        <pc:chgData name="noortje" userId="6268ef803b4b5b62" providerId="LiveId" clId="{D1EF8DD3-29AF-46B6-83B7-9343470D5F12}" dt="2023-05-15T07:09:24.029" v="126" actId="2890"/>
        <pc:sldMkLst>
          <pc:docMk/>
          <pc:sldMk cId="2320081477" sldId="309"/>
        </pc:sldMkLst>
      </pc:sldChg>
      <pc:sldChg chg="modSp add mod">
        <pc:chgData name="noortje" userId="6268ef803b4b5b62" providerId="LiveId" clId="{D1EF8DD3-29AF-46B6-83B7-9343470D5F12}" dt="2023-05-15T07:11:10.294" v="130" actId="1076"/>
        <pc:sldMkLst>
          <pc:docMk/>
          <pc:sldMk cId="4132636699" sldId="310"/>
        </pc:sldMkLst>
        <pc:spChg chg="mod">
          <ac:chgData name="noortje" userId="6268ef803b4b5b62" providerId="LiveId" clId="{D1EF8DD3-29AF-46B6-83B7-9343470D5F12}" dt="2023-05-15T07:11:10.294" v="130" actId="1076"/>
          <ac:spMkLst>
            <pc:docMk/>
            <pc:sldMk cId="4132636699" sldId="310"/>
            <ac:spMk id="15" creationId="{35EC1300-A6BE-160E-E24B-4A6A422E9D28}"/>
          </ac:spMkLst>
        </pc:spChg>
      </pc:sldChg>
      <pc:sldChg chg="add">
        <pc:chgData name="noortje" userId="6268ef803b4b5b62" providerId="LiveId" clId="{D1EF8DD3-29AF-46B6-83B7-9343470D5F12}" dt="2023-05-15T07:11:40.280" v="131" actId="2890"/>
        <pc:sldMkLst>
          <pc:docMk/>
          <pc:sldMk cId="3809499883" sldId="311"/>
        </pc:sldMkLst>
      </pc:sldChg>
      <pc:sldChg chg="add">
        <pc:chgData name="noortje" userId="6268ef803b4b5b62" providerId="LiveId" clId="{D1EF8DD3-29AF-46B6-83B7-9343470D5F12}" dt="2023-05-15T07:12:50.048" v="132" actId="2890"/>
        <pc:sldMkLst>
          <pc:docMk/>
          <pc:sldMk cId="3927850060" sldId="312"/>
        </pc:sldMkLst>
      </pc:sldChg>
      <pc:sldChg chg="modSp add mod">
        <pc:chgData name="noortje" userId="6268ef803b4b5b62" providerId="LiveId" clId="{D1EF8DD3-29AF-46B6-83B7-9343470D5F12}" dt="2023-05-15T07:14:33.225" v="138" actId="1076"/>
        <pc:sldMkLst>
          <pc:docMk/>
          <pc:sldMk cId="2258027986" sldId="313"/>
        </pc:sldMkLst>
        <pc:spChg chg="mod">
          <ac:chgData name="noortje" userId="6268ef803b4b5b62" providerId="LiveId" clId="{D1EF8DD3-29AF-46B6-83B7-9343470D5F12}" dt="2023-05-15T07:14:33.225" v="138" actId="1076"/>
          <ac:spMkLst>
            <pc:docMk/>
            <pc:sldMk cId="2258027986" sldId="313"/>
            <ac:spMk id="15" creationId="{35EC1300-A6BE-160E-E24B-4A6A422E9D28}"/>
          </ac:spMkLst>
        </pc:spChg>
      </pc:sldChg>
      <pc:sldChg chg="add">
        <pc:chgData name="noortje" userId="6268ef803b4b5b62" providerId="LiveId" clId="{D1EF8DD3-29AF-46B6-83B7-9343470D5F12}" dt="2023-05-15T07:15:07.724" v="139" actId="2890"/>
        <pc:sldMkLst>
          <pc:docMk/>
          <pc:sldMk cId="1680337458" sldId="314"/>
        </pc:sldMkLst>
      </pc:sldChg>
      <pc:sldChg chg="add">
        <pc:chgData name="noortje" userId="6268ef803b4b5b62" providerId="LiveId" clId="{D1EF8DD3-29AF-46B6-83B7-9343470D5F12}" dt="2023-05-15T07:17:11.893" v="140" actId="2890"/>
        <pc:sldMkLst>
          <pc:docMk/>
          <pc:sldMk cId="2991000296" sldId="315"/>
        </pc:sldMkLst>
      </pc:sldChg>
      <pc:sldChg chg="add del">
        <pc:chgData name="noortje" userId="6268ef803b4b5b62" providerId="LiveId" clId="{D1EF8DD3-29AF-46B6-83B7-9343470D5F12}" dt="2023-05-15T08:56:34.894" v="2171" actId="47"/>
        <pc:sldMkLst>
          <pc:docMk/>
          <pc:sldMk cId="450539806" sldId="316"/>
        </pc:sldMkLst>
      </pc:sldChg>
      <pc:sldChg chg="add del">
        <pc:chgData name="noortje" userId="6268ef803b4b5b62" providerId="LiveId" clId="{D1EF8DD3-29AF-46B6-83B7-9343470D5F12}" dt="2023-05-15T08:57:03.717" v="2177" actId="47"/>
        <pc:sldMkLst>
          <pc:docMk/>
          <pc:sldMk cId="3449629892" sldId="317"/>
        </pc:sldMkLst>
      </pc:sldChg>
      <pc:sldChg chg="add del">
        <pc:chgData name="noortje" userId="6268ef803b4b5b62" providerId="LiveId" clId="{D1EF8DD3-29AF-46B6-83B7-9343470D5F12}" dt="2023-05-15T08:56:58.576" v="2176" actId="47"/>
        <pc:sldMkLst>
          <pc:docMk/>
          <pc:sldMk cId="1920692487" sldId="318"/>
        </pc:sldMkLst>
      </pc:sldChg>
      <pc:sldChg chg="addSp delSp modSp add mod modAnim">
        <pc:chgData name="noortje" userId="6268ef803b4b5b62" providerId="LiveId" clId="{D1EF8DD3-29AF-46B6-83B7-9343470D5F12}" dt="2023-05-15T07:36:26.509" v="488"/>
        <pc:sldMkLst>
          <pc:docMk/>
          <pc:sldMk cId="4151047516" sldId="319"/>
        </pc:sldMkLst>
        <pc:spChg chg="mod">
          <ac:chgData name="noortje" userId="6268ef803b4b5b62" providerId="LiveId" clId="{D1EF8DD3-29AF-46B6-83B7-9343470D5F12}" dt="2023-05-15T07:30:18.009" v="384" actId="1076"/>
          <ac:spMkLst>
            <pc:docMk/>
            <pc:sldMk cId="4151047516" sldId="319"/>
            <ac:spMk id="2" creationId="{9A22FC58-EB17-AD42-B1B9-0331276D83EA}"/>
          </ac:spMkLst>
        </pc:spChg>
        <pc:spChg chg="del">
          <ac:chgData name="noortje" userId="6268ef803b4b5b62" providerId="LiveId" clId="{D1EF8DD3-29AF-46B6-83B7-9343470D5F12}" dt="2023-05-15T07:33:47.651" v="428" actId="478"/>
          <ac:spMkLst>
            <pc:docMk/>
            <pc:sldMk cId="4151047516" sldId="319"/>
            <ac:spMk id="3" creationId="{6E05C882-81F6-1190-05C1-77CF85C6AB78}"/>
          </ac:spMkLst>
        </pc:spChg>
        <pc:spChg chg="add mod">
          <ac:chgData name="noortje" userId="6268ef803b4b5b62" providerId="LiveId" clId="{D1EF8DD3-29AF-46B6-83B7-9343470D5F12}" dt="2023-05-15T07:30:13.675" v="382" actId="1076"/>
          <ac:spMkLst>
            <pc:docMk/>
            <pc:sldMk cId="4151047516" sldId="319"/>
            <ac:spMk id="5" creationId="{9A2F207E-C45D-5647-AF43-39E8AC1DC863}"/>
          </ac:spMkLst>
        </pc:spChg>
        <pc:spChg chg="del">
          <ac:chgData name="noortje" userId="6268ef803b4b5b62" providerId="LiveId" clId="{D1EF8DD3-29AF-46B6-83B7-9343470D5F12}" dt="2023-05-15T07:33:46" v="427" actId="478"/>
          <ac:spMkLst>
            <pc:docMk/>
            <pc:sldMk cId="4151047516" sldId="319"/>
            <ac:spMk id="6" creationId="{77B05A35-6323-0503-E3E0-3B8ED4E2AFB1}"/>
          </ac:spMkLst>
        </pc:spChg>
        <pc:spChg chg="del">
          <ac:chgData name="noortje" userId="6268ef803b4b5b62" providerId="LiveId" clId="{D1EF8DD3-29AF-46B6-83B7-9343470D5F12}" dt="2023-05-15T07:29:01.700" v="290" actId="478"/>
          <ac:spMkLst>
            <pc:docMk/>
            <pc:sldMk cId="4151047516" sldId="319"/>
            <ac:spMk id="7" creationId="{14945AD7-E310-400C-1DED-31DCEA5D44CB}"/>
          </ac:spMkLst>
        </pc:spChg>
        <pc:spChg chg="add mod">
          <ac:chgData name="noortje" userId="6268ef803b4b5b62" providerId="LiveId" clId="{D1EF8DD3-29AF-46B6-83B7-9343470D5F12}" dt="2023-05-15T07:31:32.140" v="412" actId="14100"/>
          <ac:spMkLst>
            <pc:docMk/>
            <pc:sldMk cId="4151047516" sldId="319"/>
            <ac:spMk id="8" creationId="{89BC8DCF-061A-0149-BDE0-66DA54AE6010}"/>
          </ac:spMkLst>
        </pc:spChg>
        <pc:spChg chg="add mod">
          <ac:chgData name="noortje" userId="6268ef803b4b5b62" providerId="LiveId" clId="{D1EF8DD3-29AF-46B6-83B7-9343470D5F12}" dt="2023-05-15T07:31:25.405" v="411" actId="20577"/>
          <ac:spMkLst>
            <pc:docMk/>
            <pc:sldMk cId="4151047516" sldId="319"/>
            <ac:spMk id="9" creationId="{0F357588-1477-6914-FB5B-4B49EBBB0781}"/>
          </ac:spMkLst>
        </pc:spChg>
        <pc:spChg chg="add mod">
          <ac:chgData name="noortje" userId="6268ef803b4b5b62" providerId="LiveId" clId="{D1EF8DD3-29AF-46B6-83B7-9343470D5F12}" dt="2023-05-15T07:34:05.692" v="430" actId="1076"/>
          <ac:spMkLst>
            <pc:docMk/>
            <pc:sldMk cId="4151047516" sldId="319"/>
            <ac:spMk id="10" creationId="{E35A3294-FF2E-8001-23A4-8373C775B804}"/>
          </ac:spMkLst>
        </pc:spChg>
        <pc:spChg chg="add mod">
          <ac:chgData name="noortje" userId="6268ef803b4b5b62" providerId="LiveId" clId="{D1EF8DD3-29AF-46B6-83B7-9343470D5F12}" dt="2023-05-15T07:34:05.692" v="430" actId="1076"/>
          <ac:spMkLst>
            <pc:docMk/>
            <pc:sldMk cId="4151047516" sldId="319"/>
            <ac:spMk id="11" creationId="{698538A6-0519-6A4D-201F-DCDDB76609E2}"/>
          </ac:spMkLst>
        </pc:spChg>
        <pc:spChg chg="mod ord">
          <ac:chgData name="noortje" userId="6268ef803b4b5b62" providerId="LiveId" clId="{D1EF8DD3-29AF-46B6-83B7-9343470D5F12}" dt="2023-05-15T07:30:40.806" v="389" actId="1076"/>
          <ac:spMkLst>
            <pc:docMk/>
            <pc:sldMk cId="4151047516" sldId="319"/>
            <ac:spMk id="14" creationId="{2DC47494-F247-BFDE-9AB5-FCBB372333C0}"/>
          </ac:spMkLst>
        </pc:spChg>
      </pc:sldChg>
      <pc:sldChg chg="addSp delSp modSp add mod">
        <pc:chgData name="noortje" userId="6268ef803b4b5b62" providerId="LiveId" clId="{D1EF8DD3-29AF-46B6-83B7-9343470D5F12}" dt="2023-05-15T07:46:00.793" v="662" actId="1076"/>
        <pc:sldMkLst>
          <pc:docMk/>
          <pc:sldMk cId="334758635" sldId="320"/>
        </pc:sldMkLst>
        <pc:spChg chg="del">
          <ac:chgData name="noortje" userId="6268ef803b4b5b62" providerId="LiveId" clId="{D1EF8DD3-29AF-46B6-83B7-9343470D5F12}" dt="2023-05-15T07:39:26.386" v="631" actId="478"/>
          <ac:spMkLst>
            <pc:docMk/>
            <pc:sldMk cId="334758635" sldId="320"/>
            <ac:spMk id="3" creationId="{6E05C882-81F6-1190-05C1-77CF85C6AB78}"/>
          </ac:spMkLst>
        </pc:spChg>
        <pc:spChg chg="del">
          <ac:chgData name="noortje" userId="6268ef803b4b5b62" providerId="LiveId" clId="{D1EF8DD3-29AF-46B6-83B7-9343470D5F12}" dt="2023-05-15T07:36:55.833" v="489" actId="478"/>
          <ac:spMkLst>
            <pc:docMk/>
            <pc:sldMk cId="334758635" sldId="320"/>
            <ac:spMk id="5" creationId="{9A2F207E-C45D-5647-AF43-39E8AC1DC863}"/>
          </ac:spMkLst>
        </pc:spChg>
        <pc:spChg chg="del">
          <ac:chgData name="noortje" userId="6268ef803b4b5b62" providerId="LiveId" clId="{D1EF8DD3-29AF-46B6-83B7-9343470D5F12}" dt="2023-05-15T07:39:26.386" v="631" actId="478"/>
          <ac:spMkLst>
            <pc:docMk/>
            <pc:sldMk cId="334758635" sldId="320"/>
            <ac:spMk id="6" creationId="{77B05A35-6323-0503-E3E0-3B8ED4E2AFB1}"/>
          </ac:spMkLst>
        </pc:spChg>
        <pc:spChg chg="del">
          <ac:chgData name="noortje" userId="6268ef803b4b5b62" providerId="LiveId" clId="{D1EF8DD3-29AF-46B6-83B7-9343470D5F12}" dt="2023-05-15T07:36:59.542" v="490" actId="478"/>
          <ac:spMkLst>
            <pc:docMk/>
            <pc:sldMk cId="334758635" sldId="320"/>
            <ac:spMk id="8" creationId="{89BC8DCF-061A-0149-BDE0-66DA54AE6010}"/>
          </ac:spMkLst>
        </pc:spChg>
        <pc:spChg chg="del mod">
          <ac:chgData name="noortje" userId="6268ef803b4b5b62" providerId="LiveId" clId="{D1EF8DD3-29AF-46B6-83B7-9343470D5F12}" dt="2023-05-15T07:37:02.849" v="492" actId="478"/>
          <ac:spMkLst>
            <pc:docMk/>
            <pc:sldMk cId="334758635" sldId="320"/>
            <ac:spMk id="9" creationId="{0F357588-1477-6914-FB5B-4B49EBBB0781}"/>
          </ac:spMkLst>
        </pc:spChg>
        <pc:spChg chg="add mod">
          <ac:chgData name="noortje" userId="6268ef803b4b5b62" providerId="LiveId" clId="{D1EF8DD3-29AF-46B6-83B7-9343470D5F12}" dt="2023-05-15T07:46:00.793" v="662" actId="1076"/>
          <ac:spMkLst>
            <pc:docMk/>
            <pc:sldMk cId="334758635" sldId="320"/>
            <ac:spMk id="10" creationId="{F96C13B1-FC00-2D6C-C6DF-2EBB3FF09642}"/>
          </ac:spMkLst>
        </pc:spChg>
        <pc:spChg chg="add mod">
          <ac:chgData name="noortje" userId="6268ef803b4b5b62" providerId="LiveId" clId="{D1EF8DD3-29AF-46B6-83B7-9343470D5F12}" dt="2023-05-15T07:37:39.622" v="493"/>
          <ac:spMkLst>
            <pc:docMk/>
            <pc:sldMk cId="334758635" sldId="320"/>
            <ac:spMk id="11" creationId="{6D0981FA-E54A-872D-A2F6-A890DB0FE710}"/>
          </ac:spMkLst>
        </pc:spChg>
        <pc:spChg chg="del">
          <ac:chgData name="noortje" userId="6268ef803b4b5b62" providerId="LiveId" clId="{D1EF8DD3-29AF-46B6-83B7-9343470D5F12}" dt="2023-05-15T07:37:45.729" v="494" actId="478"/>
          <ac:spMkLst>
            <pc:docMk/>
            <pc:sldMk cId="334758635" sldId="320"/>
            <ac:spMk id="14" creationId="{2DC47494-F247-BFDE-9AB5-FCBB372333C0}"/>
          </ac:spMkLst>
        </pc:spChg>
        <pc:spChg chg="add mod">
          <ac:chgData name="noortje" userId="6268ef803b4b5b62" providerId="LiveId" clId="{D1EF8DD3-29AF-46B6-83B7-9343470D5F12}" dt="2023-05-15T07:46:00.793" v="662" actId="1076"/>
          <ac:spMkLst>
            <pc:docMk/>
            <pc:sldMk cId="334758635" sldId="320"/>
            <ac:spMk id="15" creationId="{1C34F393-1EC5-9C1F-7936-13C27103CF42}"/>
          </ac:spMkLst>
        </pc:spChg>
        <pc:spChg chg="add mod">
          <ac:chgData name="noortje" userId="6268ef803b4b5b62" providerId="LiveId" clId="{D1EF8DD3-29AF-46B6-83B7-9343470D5F12}" dt="2023-05-15T07:46:00.793" v="662" actId="1076"/>
          <ac:spMkLst>
            <pc:docMk/>
            <pc:sldMk cId="334758635" sldId="320"/>
            <ac:spMk id="16" creationId="{9297671C-6E89-62D1-379F-21C72BFAF402}"/>
          </ac:spMkLst>
        </pc:spChg>
        <pc:spChg chg="add mod">
          <ac:chgData name="noortje" userId="6268ef803b4b5b62" providerId="LiveId" clId="{D1EF8DD3-29AF-46B6-83B7-9343470D5F12}" dt="2023-05-15T07:46:00.793" v="662" actId="1076"/>
          <ac:spMkLst>
            <pc:docMk/>
            <pc:sldMk cId="334758635" sldId="320"/>
            <ac:spMk id="17" creationId="{E012EA33-2BEF-7B04-1697-B9B7D2D09622}"/>
          </ac:spMkLst>
        </pc:spChg>
        <pc:picChg chg="add mod">
          <ac:chgData name="noortje" userId="6268ef803b4b5b62" providerId="LiveId" clId="{D1EF8DD3-29AF-46B6-83B7-9343470D5F12}" dt="2023-05-15T07:37:39.622" v="493"/>
          <ac:picMkLst>
            <pc:docMk/>
            <pc:sldMk cId="334758635" sldId="320"/>
            <ac:picMk id="7" creationId="{F1F1A742-3EB1-4B97-B163-8A8F6D89520F}"/>
          </ac:picMkLst>
        </pc:picChg>
      </pc:sldChg>
      <pc:sldChg chg="addSp delSp modSp add mod ord">
        <pc:chgData name="noortje" userId="6268ef803b4b5b62" providerId="LiveId" clId="{D1EF8DD3-29AF-46B6-83B7-9343470D5F12}" dt="2023-05-15T07:39:34.213" v="635"/>
        <pc:sldMkLst>
          <pc:docMk/>
          <pc:sldMk cId="1888665130" sldId="321"/>
        </pc:sldMkLst>
        <pc:spChg chg="add mod">
          <ac:chgData name="noortje" userId="6268ef803b4b5b62" providerId="LiveId" clId="{D1EF8DD3-29AF-46B6-83B7-9343470D5F12}" dt="2023-05-15T07:39:34.213" v="635"/>
          <ac:spMkLst>
            <pc:docMk/>
            <pc:sldMk cId="1888665130" sldId="321"/>
            <ac:spMk id="4" creationId="{467ACBA1-2546-F428-DE97-D7AB11938A79}"/>
          </ac:spMkLst>
        </pc:spChg>
        <pc:spChg chg="mod">
          <ac:chgData name="noortje" userId="6268ef803b4b5b62" providerId="LiveId" clId="{D1EF8DD3-29AF-46B6-83B7-9343470D5F12}" dt="2023-05-15T07:39:09.999" v="630" actId="1076"/>
          <ac:spMkLst>
            <pc:docMk/>
            <pc:sldMk cId="1888665130" sldId="321"/>
            <ac:spMk id="6" creationId="{428F52E0-B8B4-70C2-BBEA-14A877882B7E}"/>
          </ac:spMkLst>
        </pc:spChg>
        <pc:spChg chg="add mod">
          <ac:chgData name="noortje" userId="6268ef803b4b5b62" providerId="LiveId" clId="{D1EF8DD3-29AF-46B6-83B7-9343470D5F12}" dt="2023-05-15T07:39:34.213" v="635"/>
          <ac:spMkLst>
            <pc:docMk/>
            <pc:sldMk cId="1888665130" sldId="321"/>
            <ac:spMk id="7" creationId="{35ABC058-82EF-CA83-24CE-9F59B5246ED2}"/>
          </ac:spMkLst>
        </pc:spChg>
        <pc:spChg chg="del">
          <ac:chgData name="noortje" userId="6268ef803b4b5b62" providerId="LiveId" clId="{D1EF8DD3-29AF-46B6-83B7-9343470D5F12}" dt="2023-05-15T07:39:33.280" v="634" actId="478"/>
          <ac:spMkLst>
            <pc:docMk/>
            <pc:sldMk cId="1888665130" sldId="321"/>
            <ac:spMk id="8" creationId="{C7CE5DBF-FFAE-B209-A3E8-4C1E38A14F56}"/>
          </ac:spMkLst>
        </pc:spChg>
        <pc:spChg chg="del mod">
          <ac:chgData name="noortje" userId="6268ef803b4b5b62" providerId="LiveId" clId="{D1EF8DD3-29AF-46B6-83B7-9343470D5F12}" dt="2023-05-15T07:39:32.549" v="633" actId="478"/>
          <ac:spMkLst>
            <pc:docMk/>
            <pc:sldMk cId="1888665130" sldId="321"/>
            <ac:spMk id="9" creationId="{22AA4CFC-DBF3-F1A1-9BF8-375F517A8A4B}"/>
          </ac:spMkLst>
        </pc:spChg>
      </pc:sldChg>
      <pc:sldChg chg="modSp add mod">
        <pc:chgData name="noortje" userId="6268ef803b4b5b62" providerId="LiveId" clId="{D1EF8DD3-29AF-46B6-83B7-9343470D5F12}" dt="2023-05-15T07:39:49.760" v="650" actId="20577"/>
        <pc:sldMkLst>
          <pc:docMk/>
          <pc:sldMk cId="3879330145" sldId="322"/>
        </pc:sldMkLst>
        <pc:spChg chg="mod">
          <ac:chgData name="noortje" userId="6268ef803b4b5b62" providerId="LiveId" clId="{D1EF8DD3-29AF-46B6-83B7-9343470D5F12}" dt="2023-05-15T07:39:49.760" v="650" actId="20577"/>
          <ac:spMkLst>
            <pc:docMk/>
            <pc:sldMk cId="3879330145" sldId="322"/>
            <ac:spMk id="6" creationId="{428F52E0-B8B4-70C2-BBEA-14A877882B7E}"/>
          </ac:spMkLst>
        </pc:spChg>
      </pc:sldChg>
      <pc:sldChg chg="addSp delSp modSp add mod">
        <pc:chgData name="noortje" userId="6268ef803b4b5b62" providerId="LiveId" clId="{D1EF8DD3-29AF-46B6-83B7-9343470D5F12}" dt="2023-05-15T07:50:20.734" v="884" actId="1076"/>
        <pc:sldMkLst>
          <pc:docMk/>
          <pc:sldMk cId="2026815687" sldId="323"/>
        </pc:sldMkLst>
        <pc:spChg chg="add del mod">
          <ac:chgData name="noortje" userId="6268ef803b4b5b62" providerId="LiveId" clId="{D1EF8DD3-29AF-46B6-83B7-9343470D5F12}" dt="2023-05-15T07:45:21.299" v="655" actId="478"/>
          <ac:spMkLst>
            <pc:docMk/>
            <pc:sldMk cId="2026815687" sldId="323"/>
            <ac:spMk id="3" creationId="{322E832A-642D-A948-0C33-F10E6FA90388}"/>
          </ac:spMkLst>
        </pc:spChg>
        <pc:spChg chg="add del mod">
          <ac:chgData name="noortje" userId="6268ef803b4b5b62" providerId="LiveId" clId="{D1EF8DD3-29AF-46B6-83B7-9343470D5F12}" dt="2023-05-15T07:45:21.299" v="655" actId="478"/>
          <ac:spMkLst>
            <pc:docMk/>
            <pc:sldMk cId="2026815687" sldId="323"/>
            <ac:spMk id="5" creationId="{E01C33C8-12AC-2303-E6F7-3B53892D4F20}"/>
          </ac:spMkLst>
        </pc:spChg>
        <pc:spChg chg="del">
          <ac:chgData name="noortje" userId="6268ef803b4b5b62" providerId="LiveId" clId="{D1EF8DD3-29AF-46B6-83B7-9343470D5F12}" dt="2023-05-15T07:45:15.529" v="652" actId="478"/>
          <ac:spMkLst>
            <pc:docMk/>
            <pc:sldMk cId="2026815687" sldId="323"/>
            <ac:spMk id="7" creationId="{14945AD7-E310-400C-1DED-31DCEA5D44CB}"/>
          </ac:spMkLst>
        </pc:spChg>
        <pc:spChg chg="del mod">
          <ac:chgData name="noortje" userId="6268ef803b4b5b62" providerId="LiveId" clId="{D1EF8DD3-29AF-46B6-83B7-9343470D5F12}" dt="2023-05-15T07:46:31.485" v="666" actId="478"/>
          <ac:spMkLst>
            <pc:docMk/>
            <pc:sldMk cId="2026815687" sldId="323"/>
            <ac:spMk id="8" creationId="{1B802273-75BF-122B-9E29-5120D9BDAD1B}"/>
          </ac:spMkLst>
        </pc:spChg>
        <pc:spChg chg="del mod">
          <ac:chgData name="noortje" userId="6268ef803b4b5b62" providerId="LiveId" clId="{D1EF8DD3-29AF-46B6-83B7-9343470D5F12}" dt="2023-05-15T07:46:31.485" v="666" actId="478"/>
          <ac:spMkLst>
            <pc:docMk/>
            <pc:sldMk cId="2026815687" sldId="323"/>
            <ac:spMk id="9" creationId="{465A3E2E-E0C3-F4AE-DEDC-989539F97B80}"/>
          </ac:spMkLst>
        </pc:spChg>
        <pc:spChg chg="del">
          <ac:chgData name="noortje" userId="6268ef803b4b5b62" providerId="LiveId" clId="{D1EF8DD3-29AF-46B6-83B7-9343470D5F12}" dt="2023-05-15T07:45:18.530" v="653" actId="478"/>
          <ac:spMkLst>
            <pc:docMk/>
            <pc:sldMk cId="2026815687" sldId="323"/>
            <ac:spMk id="10" creationId="{67E14C9E-60E3-D630-EDE5-49D693EA6C13}"/>
          </ac:spMkLst>
        </pc:spChg>
        <pc:spChg chg="del">
          <ac:chgData name="noortje" userId="6268ef803b4b5b62" providerId="LiveId" clId="{D1EF8DD3-29AF-46B6-83B7-9343470D5F12}" dt="2023-05-15T07:45:28.107" v="656" actId="478"/>
          <ac:spMkLst>
            <pc:docMk/>
            <pc:sldMk cId="2026815687" sldId="323"/>
            <ac:spMk id="11" creationId="{7C53326E-42D9-2133-C827-807606E5D217}"/>
          </ac:spMkLst>
        </pc:spChg>
        <pc:spChg chg="del">
          <ac:chgData name="noortje" userId="6268ef803b4b5b62" providerId="LiveId" clId="{D1EF8DD3-29AF-46B6-83B7-9343470D5F12}" dt="2023-05-15T07:45:31.145" v="657" actId="478"/>
          <ac:spMkLst>
            <pc:docMk/>
            <pc:sldMk cId="2026815687" sldId="323"/>
            <ac:spMk id="12" creationId="{879FDB5A-AC2B-66E3-D297-86309AC7A01A}"/>
          </ac:spMkLst>
        </pc:spChg>
        <pc:spChg chg="add mod">
          <ac:chgData name="noortje" userId="6268ef803b4b5b62" providerId="LiveId" clId="{D1EF8DD3-29AF-46B6-83B7-9343470D5F12}" dt="2023-05-15T07:46:11.172" v="663"/>
          <ac:spMkLst>
            <pc:docMk/>
            <pc:sldMk cId="2026815687" sldId="323"/>
            <ac:spMk id="13" creationId="{1BD06DE8-5DEB-9260-FBD4-288D2ECF5EE3}"/>
          </ac:spMkLst>
        </pc:spChg>
        <pc:spChg chg="add mod">
          <ac:chgData name="noortje" userId="6268ef803b4b5b62" providerId="LiveId" clId="{D1EF8DD3-29AF-46B6-83B7-9343470D5F12}" dt="2023-05-15T07:50:20.734" v="884" actId="1076"/>
          <ac:spMkLst>
            <pc:docMk/>
            <pc:sldMk cId="2026815687" sldId="323"/>
            <ac:spMk id="14" creationId="{D7BB3607-91B3-BBFD-2B0E-C22C39A5F287}"/>
          </ac:spMkLst>
        </pc:spChg>
        <pc:spChg chg="add mod">
          <ac:chgData name="noortje" userId="6268ef803b4b5b62" providerId="LiveId" clId="{D1EF8DD3-29AF-46B6-83B7-9343470D5F12}" dt="2023-05-15T07:46:11.172" v="663"/>
          <ac:spMkLst>
            <pc:docMk/>
            <pc:sldMk cId="2026815687" sldId="323"/>
            <ac:spMk id="15" creationId="{CD86BA39-6DCC-116F-EA0D-BF6A4405AB87}"/>
          </ac:spMkLst>
        </pc:spChg>
        <pc:spChg chg="add mod">
          <ac:chgData name="noortje" userId="6268ef803b4b5b62" providerId="LiveId" clId="{D1EF8DD3-29AF-46B6-83B7-9343470D5F12}" dt="2023-05-15T07:50:20.734" v="884" actId="1076"/>
          <ac:spMkLst>
            <pc:docMk/>
            <pc:sldMk cId="2026815687" sldId="323"/>
            <ac:spMk id="16" creationId="{41197E4C-6E4E-D9D4-8C34-056AEFD62F85}"/>
          </ac:spMkLst>
        </pc:spChg>
        <pc:spChg chg="add mod">
          <ac:chgData name="noortje" userId="6268ef803b4b5b62" providerId="LiveId" clId="{D1EF8DD3-29AF-46B6-83B7-9343470D5F12}" dt="2023-05-15T07:46:11.172" v="663"/>
          <ac:spMkLst>
            <pc:docMk/>
            <pc:sldMk cId="2026815687" sldId="323"/>
            <ac:spMk id="17" creationId="{3FAC39D9-904B-D98B-F825-B0A5763118E7}"/>
          </ac:spMkLst>
        </pc:spChg>
        <pc:picChg chg="mod">
          <ac:chgData name="noortje" userId="6268ef803b4b5b62" providerId="LiveId" clId="{D1EF8DD3-29AF-46B6-83B7-9343470D5F12}" dt="2023-05-15T07:46:21.514" v="664" actId="1076"/>
          <ac:picMkLst>
            <pc:docMk/>
            <pc:sldMk cId="2026815687" sldId="323"/>
            <ac:picMk id="4" creationId="{206092E9-7F5E-6AAA-56C8-3E9BBE88E49E}"/>
          </ac:picMkLst>
        </pc:picChg>
        <pc:picChg chg="add mod">
          <ac:chgData name="noortje" userId="6268ef803b4b5b62" providerId="LiveId" clId="{D1EF8DD3-29AF-46B6-83B7-9343470D5F12}" dt="2023-05-15T07:46:11.172" v="663"/>
          <ac:picMkLst>
            <pc:docMk/>
            <pc:sldMk cId="2026815687" sldId="323"/>
            <ac:picMk id="6" creationId="{E6020B16-AF9E-FBA6-35F5-CBAD6EF42571}"/>
          </ac:picMkLst>
        </pc:picChg>
        <pc:picChg chg="del">
          <ac:chgData name="noortje" userId="6268ef803b4b5b62" providerId="LiveId" clId="{D1EF8DD3-29AF-46B6-83B7-9343470D5F12}" dt="2023-05-15T07:45:36.722" v="659" actId="478"/>
          <ac:picMkLst>
            <pc:docMk/>
            <pc:sldMk cId="2026815687" sldId="323"/>
            <ac:picMk id="2050" creationId="{064CFBD3-319B-6990-5D1B-BA098BCFF75F}"/>
          </ac:picMkLst>
        </pc:picChg>
      </pc:sldChg>
      <pc:sldChg chg="addSp delSp modSp add mod ord">
        <pc:chgData name="noortje" userId="6268ef803b4b5b62" providerId="LiveId" clId="{D1EF8DD3-29AF-46B6-83B7-9343470D5F12}" dt="2023-05-15T08:30:04.647" v="1740" actId="20577"/>
        <pc:sldMkLst>
          <pc:docMk/>
          <pc:sldMk cId="2023754174" sldId="324"/>
        </pc:sldMkLst>
        <pc:spChg chg="mod">
          <ac:chgData name="noortje" userId="6268ef803b4b5b62" providerId="LiveId" clId="{D1EF8DD3-29AF-46B6-83B7-9343470D5F12}" dt="2023-05-15T08:30:04.647" v="1740" actId="20577"/>
          <ac:spMkLst>
            <pc:docMk/>
            <pc:sldMk cId="2023754174" sldId="324"/>
            <ac:spMk id="4" creationId="{2B29BB2D-91DD-976E-4ADD-9E0CF117EF37}"/>
          </ac:spMkLst>
        </pc:spChg>
        <pc:spChg chg="mod">
          <ac:chgData name="noortje" userId="6268ef803b4b5b62" providerId="LiveId" clId="{D1EF8DD3-29AF-46B6-83B7-9343470D5F12}" dt="2023-05-15T07:48:57.865" v="859" actId="14100"/>
          <ac:spMkLst>
            <pc:docMk/>
            <pc:sldMk cId="2023754174" sldId="324"/>
            <ac:spMk id="5" creationId="{95F21680-C676-698A-676D-C1A0163A40FF}"/>
          </ac:spMkLst>
        </pc:spChg>
        <pc:spChg chg="add mod">
          <ac:chgData name="noortje" userId="6268ef803b4b5b62" providerId="LiveId" clId="{D1EF8DD3-29AF-46B6-83B7-9343470D5F12}" dt="2023-05-15T07:49:50.582" v="868" actId="1076"/>
          <ac:spMkLst>
            <pc:docMk/>
            <pc:sldMk cId="2023754174" sldId="324"/>
            <ac:spMk id="6" creationId="{0700A0E7-3AF9-EE15-BD9C-07568F1AB5D1}"/>
          </ac:spMkLst>
        </pc:spChg>
        <pc:spChg chg="del">
          <ac:chgData name="noortje" userId="6268ef803b4b5b62" providerId="LiveId" clId="{D1EF8DD3-29AF-46B6-83B7-9343470D5F12}" dt="2023-05-15T07:49:39.293" v="865" actId="478"/>
          <ac:spMkLst>
            <pc:docMk/>
            <pc:sldMk cId="2023754174" sldId="324"/>
            <ac:spMk id="7" creationId="{B3028E1F-B8BB-1E8B-6714-1CFBD1A0EA9C}"/>
          </ac:spMkLst>
        </pc:spChg>
        <pc:spChg chg="add mod">
          <ac:chgData name="noortje" userId="6268ef803b4b5b62" providerId="LiveId" clId="{D1EF8DD3-29AF-46B6-83B7-9343470D5F12}" dt="2023-05-15T07:49:50.582" v="868" actId="1076"/>
          <ac:spMkLst>
            <pc:docMk/>
            <pc:sldMk cId="2023754174" sldId="324"/>
            <ac:spMk id="8" creationId="{1502C051-7E71-DE17-0E3D-2F9425067604}"/>
          </ac:spMkLst>
        </pc:spChg>
        <pc:spChg chg="del">
          <ac:chgData name="noortje" userId="6268ef803b4b5b62" providerId="LiveId" clId="{D1EF8DD3-29AF-46B6-83B7-9343470D5F12}" dt="2023-05-15T07:49:38.493" v="864" actId="478"/>
          <ac:spMkLst>
            <pc:docMk/>
            <pc:sldMk cId="2023754174" sldId="324"/>
            <ac:spMk id="10" creationId="{CC138722-091E-4507-827C-9A542E3E1FEF}"/>
          </ac:spMkLst>
        </pc:spChg>
      </pc:sldChg>
      <pc:sldChg chg="modSp add mod">
        <pc:chgData name="noortje" userId="6268ef803b4b5b62" providerId="LiveId" clId="{D1EF8DD3-29AF-46B6-83B7-9343470D5F12}" dt="2023-05-15T08:29:58.654" v="1735" actId="20577"/>
        <pc:sldMkLst>
          <pc:docMk/>
          <pc:sldMk cId="1990649318" sldId="325"/>
        </pc:sldMkLst>
        <pc:spChg chg="mod">
          <ac:chgData name="noortje" userId="6268ef803b4b5b62" providerId="LiveId" clId="{D1EF8DD3-29AF-46B6-83B7-9343470D5F12}" dt="2023-05-15T08:29:58.654" v="1735" actId="20577"/>
          <ac:spMkLst>
            <pc:docMk/>
            <pc:sldMk cId="1990649318" sldId="325"/>
            <ac:spMk id="4" creationId="{2B29BB2D-91DD-976E-4ADD-9E0CF117EF37}"/>
          </ac:spMkLst>
        </pc:spChg>
      </pc:sldChg>
      <pc:sldChg chg="addSp delSp modSp add mod delAnim">
        <pc:chgData name="noortje" userId="6268ef803b4b5b62" providerId="LiveId" clId="{D1EF8DD3-29AF-46B6-83B7-9343470D5F12}" dt="2023-05-15T07:56:14.162" v="935" actId="478"/>
        <pc:sldMkLst>
          <pc:docMk/>
          <pc:sldMk cId="3060680591" sldId="326"/>
        </pc:sldMkLst>
        <pc:spChg chg="del">
          <ac:chgData name="noortje" userId="6268ef803b4b5b62" providerId="LiveId" clId="{D1EF8DD3-29AF-46B6-83B7-9343470D5F12}" dt="2023-05-15T07:55:44.498" v="930" actId="478"/>
          <ac:spMkLst>
            <pc:docMk/>
            <pc:sldMk cId="3060680591" sldId="326"/>
            <ac:spMk id="5" creationId="{E7611795-B6AE-582B-5EED-78DEEFE2EB55}"/>
          </ac:spMkLst>
        </pc:spChg>
        <pc:spChg chg="del">
          <ac:chgData name="noortje" userId="6268ef803b4b5b62" providerId="LiveId" clId="{D1EF8DD3-29AF-46B6-83B7-9343470D5F12}" dt="2023-05-15T07:55:46.394" v="931" actId="478"/>
          <ac:spMkLst>
            <pc:docMk/>
            <pc:sldMk cId="3060680591" sldId="326"/>
            <ac:spMk id="7" creationId="{8AD430A4-D15A-5A75-BBB8-F4BF3D943FDD}"/>
          </ac:spMkLst>
        </pc:spChg>
        <pc:spChg chg="add mod">
          <ac:chgData name="noortje" userId="6268ef803b4b5b62" providerId="LiveId" clId="{D1EF8DD3-29AF-46B6-83B7-9343470D5F12}" dt="2023-05-15T07:56:06.251" v="934"/>
          <ac:spMkLst>
            <pc:docMk/>
            <pc:sldMk cId="3060680591" sldId="326"/>
            <ac:spMk id="8" creationId="{6D6C5185-5400-6E84-6253-56C3E5FE5642}"/>
          </ac:spMkLst>
        </pc:spChg>
        <pc:spChg chg="del">
          <ac:chgData name="noortje" userId="6268ef803b4b5b62" providerId="LiveId" clId="{D1EF8DD3-29AF-46B6-83B7-9343470D5F12}" dt="2023-05-15T07:55:40.781" v="929" actId="478"/>
          <ac:spMkLst>
            <pc:docMk/>
            <pc:sldMk cId="3060680591" sldId="326"/>
            <ac:spMk id="9" creationId="{55771C91-5BAE-F719-2859-BDF0D776179C}"/>
          </ac:spMkLst>
        </pc:spChg>
        <pc:spChg chg="add mod">
          <ac:chgData name="noortje" userId="6268ef803b4b5b62" providerId="LiveId" clId="{D1EF8DD3-29AF-46B6-83B7-9343470D5F12}" dt="2023-05-15T07:56:06.251" v="934"/>
          <ac:spMkLst>
            <pc:docMk/>
            <pc:sldMk cId="3060680591" sldId="326"/>
            <ac:spMk id="10" creationId="{1AE21DF2-C4AB-727F-154B-C6FC4934AE51}"/>
          </ac:spMkLst>
        </pc:spChg>
        <pc:spChg chg="del">
          <ac:chgData name="noortje" userId="6268ef803b4b5b62" providerId="LiveId" clId="{D1EF8DD3-29AF-46B6-83B7-9343470D5F12}" dt="2023-05-15T07:56:14.162" v="935" actId="478"/>
          <ac:spMkLst>
            <pc:docMk/>
            <pc:sldMk cId="3060680591" sldId="326"/>
            <ac:spMk id="11" creationId="{1EEB9D5A-338E-5794-F7C1-F5FAE8525C40}"/>
          </ac:spMkLst>
        </pc:spChg>
        <pc:spChg chg="del">
          <ac:chgData name="noortje" userId="6268ef803b4b5b62" providerId="LiveId" clId="{D1EF8DD3-29AF-46B6-83B7-9343470D5F12}" dt="2023-05-15T07:56:14.162" v="935" actId="478"/>
          <ac:spMkLst>
            <pc:docMk/>
            <pc:sldMk cId="3060680591" sldId="326"/>
            <ac:spMk id="12" creationId="{7BE61AFC-5937-EAB5-FD6A-846DAC967668}"/>
          </ac:spMkLst>
        </pc:spChg>
        <pc:spChg chg="del mod">
          <ac:chgData name="noortje" userId="6268ef803b4b5b62" providerId="LiveId" clId="{D1EF8DD3-29AF-46B6-83B7-9343470D5F12}" dt="2023-05-15T07:55:49.460" v="933" actId="478"/>
          <ac:spMkLst>
            <pc:docMk/>
            <pc:sldMk cId="3060680591" sldId="326"/>
            <ac:spMk id="13" creationId="{42540C8E-3DBC-D47B-74FA-771DABA1A6A7}"/>
          </ac:spMkLst>
        </pc:spChg>
        <pc:spChg chg="add mod">
          <ac:chgData name="noortje" userId="6268ef803b4b5b62" providerId="LiveId" clId="{D1EF8DD3-29AF-46B6-83B7-9343470D5F12}" dt="2023-05-15T07:56:06.251" v="934"/>
          <ac:spMkLst>
            <pc:docMk/>
            <pc:sldMk cId="3060680591" sldId="326"/>
            <ac:spMk id="14" creationId="{6CE93E9F-A910-D047-B404-8485C3F687A3}"/>
          </ac:spMkLst>
        </pc:spChg>
        <pc:spChg chg="add mod">
          <ac:chgData name="noortje" userId="6268ef803b4b5b62" providerId="LiveId" clId="{D1EF8DD3-29AF-46B6-83B7-9343470D5F12}" dt="2023-05-15T07:56:06.251" v="934"/>
          <ac:spMkLst>
            <pc:docMk/>
            <pc:sldMk cId="3060680591" sldId="326"/>
            <ac:spMk id="15" creationId="{A12815E2-E83B-E5D6-9546-E2F6A7EA0B97}"/>
          </ac:spMkLst>
        </pc:spChg>
        <pc:spChg chg="add mod">
          <ac:chgData name="noortje" userId="6268ef803b4b5b62" providerId="LiveId" clId="{D1EF8DD3-29AF-46B6-83B7-9343470D5F12}" dt="2023-05-15T07:56:06.251" v="934"/>
          <ac:spMkLst>
            <pc:docMk/>
            <pc:sldMk cId="3060680591" sldId="326"/>
            <ac:spMk id="16" creationId="{8608D514-6BB7-35D8-DA80-13F8130AEECC}"/>
          </ac:spMkLst>
        </pc:spChg>
        <pc:picChg chg="del">
          <ac:chgData name="noortje" userId="6268ef803b4b5b62" providerId="LiveId" clId="{D1EF8DD3-29AF-46B6-83B7-9343470D5F12}" dt="2023-05-15T07:55:36.707" v="927" actId="478"/>
          <ac:picMkLst>
            <pc:docMk/>
            <pc:sldMk cId="3060680591" sldId="326"/>
            <ac:picMk id="3" creationId="{68AB9BD8-AD19-F5AC-875E-D07D37210EE6}"/>
          </ac:picMkLst>
        </pc:picChg>
        <pc:picChg chg="add mod">
          <ac:chgData name="noortje" userId="6268ef803b4b5b62" providerId="LiveId" clId="{D1EF8DD3-29AF-46B6-83B7-9343470D5F12}" dt="2023-05-15T07:56:06.251" v="934"/>
          <ac:picMkLst>
            <pc:docMk/>
            <pc:sldMk cId="3060680591" sldId="326"/>
            <ac:picMk id="6" creationId="{55EB98E7-4B68-60FF-21AD-8DD939E88E75}"/>
          </ac:picMkLst>
        </pc:picChg>
        <pc:picChg chg="del">
          <ac:chgData name="noortje" userId="6268ef803b4b5b62" providerId="LiveId" clId="{D1EF8DD3-29AF-46B6-83B7-9343470D5F12}" dt="2023-05-15T07:55:37.835" v="928" actId="478"/>
          <ac:picMkLst>
            <pc:docMk/>
            <pc:sldMk cId="3060680591" sldId="326"/>
            <ac:picMk id="3076" creationId="{A5AF95DF-9E8C-98D6-D40E-E20AF2E31B8D}"/>
          </ac:picMkLst>
        </pc:picChg>
      </pc:sldChg>
      <pc:sldChg chg="addSp delSp modSp add mod ord delAnim modAnim">
        <pc:chgData name="noortje" userId="6268ef803b4b5b62" providerId="LiveId" clId="{D1EF8DD3-29AF-46B6-83B7-9343470D5F12}" dt="2023-05-15T08:00:42.808" v="1132"/>
        <pc:sldMkLst>
          <pc:docMk/>
          <pc:sldMk cId="524762024" sldId="327"/>
        </pc:sldMkLst>
        <pc:spChg chg="mod">
          <ac:chgData name="noortje" userId="6268ef803b4b5b62" providerId="LiveId" clId="{D1EF8DD3-29AF-46B6-83B7-9343470D5F12}" dt="2023-05-15T07:59:35.666" v="1111" actId="1076"/>
          <ac:spMkLst>
            <pc:docMk/>
            <pc:sldMk cId="524762024" sldId="327"/>
            <ac:spMk id="4" creationId="{2B29BB2D-91DD-976E-4ADD-9E0CF117EF37}"/>
          </ac:spMkLst>
        </pc:spChg>
        <pc:spChg chg="mod">
          <ac:chgData name="noortje" userId="6268ef803b4b5b62" providerId="LiveId" clId="{D1EF8DD3-29AF-46B6-83B7-9343470D5F12}" dt="2023-05-15T07:59:31.788" v="1110" actId="14100"/>
          <ac:spMkLst>
            <pc:docMk/>
            <pc:sldMk cId="524762024" sldId="327"/>
            <ac:spMk id="5" creationId="{95F21680-C676-698A-676D-C1A0163A40FF}"/>
          </ac:spMkLst>
        </pc:spChg>
        <pc:spChg chg="add del mod">
          <ac:chgData name="noortje" userId="6268ef803b4b5b62" providerId="LiveId" clId="{D1EF8DD3-29AF-46B6-83B7-9343470D5F12}" dt="2023-05-15T08:00:41.969" v="1131" actId="478"/>
          <ac:spMkLst>
            <pc:docMk/>
            <pc:sldMk cId="524762024" sldId="327"/>
            <ac:spMk id="6" creationId="{7731F9FF-C2B5-EE28-FD93-8990A3E743EC}"/>
          </ac:spMkLst>
        </pc:spChg>
        <pc:spChg chg="del">
          <ac:chgData name="noortje" userId="6268ef803b4b5b62" providerId="LiveId" clId="{D1EF8DD3-29AF-46B6-83B7-9343470D5F12}" dt="2023-05-15T07:57:02.211" v="943" actId="478"/>
          <ac:spMkLst>
            <pc:docMk/>
            <pc:sldMk cId="524762024" sldId="327"/>
            <ac:spMk id="7" creationId="{B3028E1F-B8BB-1E8B-6714-1CFBD1A0EA9C}"/>
          </ac:spMkLst>
        </pc:spChg>
        <pc:spChg chg="add del mod">
          <ac:chgData name="noortje" userId="6268ef803b4b5b62" providerId="LiveId" clId="{D1EF8DD3-29AF-46B6-83B7-9343470D5F12}" dt="2023-05-15T08:00:41.284" v="1130" actId="478"/>
          <ac:spMkLst>
            <pc:docMk/>
            <pc:sldMk cId="524762024" sldId="327"/>
            <ac:spMk id="8" creationId="{2994A8F3-25F1-6AA1-3E6E-C0ABD35C9ED5}"/>
          </ac:spMkLst>
        </pc:spChg>
        <pc:spChg chg="add mod">
          <ac:chgData name="noortje" userId="6268ef803b4b5b62" providerId="LiveId" clId="{D1EF8DD3-29AF-46B6-83B7-9343470D5F12}" dt="2023-05-15T08:00:42.808" v="1132"/>
          <ac:spMkLst>
            <pc:docMk/>
            <pc:sldMk cId="524762024" sldId="327"/>
            <ac:spMk id="9" creationId="{0035885B-7D97-1C43-77CB-8B5D7D23DFF6}"/>
          </ac:spMkLst>
        </pc:spChg>
        <pc:spChg chg="del mod">
          <ac:chgData name="noortje" userId="6268ef803b4b5b62" providerId="LiveId" clId="{D1EF8DD3-29AF-46B6-83B7-9343470D5F12}" dt="2023-05-15T07:57:01.042" v="942" actId="478"/>
          <ac:spMkLst>
            <pc:docMk/>
            <pc:sldMk cId="524762024" sldId="327"/>
            <ac:spMk id="10" creationId="{CC138722-091E-4507-827C-9A542E3E1FEF}"/>
          </ac:spMkLst>
        </pc:spChg>
        <pc:spChg chg="add mod">
          <ac:chgData name="noortje" userId="6268ef803b4b5b62" providerId="LiveId" clId="{D1EF8DD3-29AF-46B6-83B7-9343470D5F12}" dt="2023-05-15T08:00:42.808" v="1132"/>
          <ac:spMkLst>
            <pc:docMk/>
            <pc:sldMk cId="524762024" sldId="327"/>
            <ac:spMk id="11" creationId="{F4DE68C0-A6A2-9119-51BA-C4D0328CD892}"/>
          </ac:spMkLst>
        </pc:spChg>
      </pc:sldChg>
      <pc:sldChg chg="modSp add mod modAnim">
        <pc:chgData name="noortje" userId="6268ef803b4b5b62" providerId="LiveId" clId="{D1EF8DD3-29AF-46B6-83B7-9343470D5F12}" dt="2023-05-15T08:00:34.207" v="1129"/>
        <pc:sldMkLst>
          <pc:docMk/>
          <pc:sldMk cId="1705278962" sldId="328"/>
        </pc:sldMkLst>
        <pc:spChg chg="mod">
          <ac:chgData name="noortje" userId="6268ef803b4b5b62" providerId="LiveId" clId="{D1EF8DD3-29AF-46B6-83B7-9343470D5F12}" dt="2023-05-15T08:00:00.444" v="1126" actId="20577"/>
          <ac:spMkLst>
            <pc:docMk/>
            <pc:sldMk cId="1705278962" sldId="328"/>
            <ac:spMk id="4" creationId="{2B29BB2D-91DD-976E-4ADD-9E0CF117EF37}"/>
          </ac:spMkLst>
        </pc:spChg>
        <pc:spChg chg="mod">
          <ac:chgData name="noortje" userId="6268ef803b4b5b62" providerId="LiveId" clId="{D1EF8DD3-29AF-46B6-83B7-9343470D5F12}" dt="2023-05-15T08:00:15.579" v="1128" actId="1076"/>
          <ac:spMkLst>
            <pc:docMk/>
            <pc:sldMk cId="1705278962" sldId="328"/>
            <ac:spMk id="5" creationId="{95F21680-C676-698A-676D-C1A0163A40FF}"/>
          </ac:spMkLst>
        </pc:spChg>
      </pc:sldChg>
      <pc:sldChg chg="addSp delSp modSp add mod">
        <pc:chgData name="noortje" userId="6268ef803b4b5b62" providerId="LiveId" clId="{D1EF8DD3-29AF-46B6-83B7-9343470D5F12}" dt="2023-05-15T08:05:46.596" v="1158" actId="478"/>
        <pc:sldMkLst>
          <pc:docMk/>
          <pc:sldMk cId="2968824249" sldId="329"/>
        </pc:sldMkLst>
        <pc:spChg chg="del">
          <ac:chgData name="noortje" userId="6268ef803b4b5b62" providerId="LiveId" clId="{D1EF8DD3-29AF-46B6-83B7-9343470D5F12}" dt="2023-05-15T08:05:46.596" v="1158" actId="478"/>
          <ac:spMkLst>
            <pc:docMk/>
            <pc:sldMk cId="2968824249" sldId="329"/>
            <ac:spMk id="3" creationId="{C59CC102-A316-4341-37E4-480625868DB7}"/>
          </ac:spMkLst>
        </pc:spChg>
        <pc:spChg chg="del">
          <ac:chgData name="noortje" userId="6268ef803b4b5b62" providerId="LiveId" clId="{D1EF8DD3-29AF-46B6-83B7-9343470D5F12}" dt="2023-05-15T08:05:46.596" v="1158" actId="478"/>
          <ac:spMkLst>
            <pc:docMk/>
            <pc:sldMk cId="2968824249" sldId="329"/>
            <ac:spMk id="6" creationId="{F67C0B6B-B0FB-2D74-EA03-4E4165584207}"/>
          </ac:spMkLst>
        </pc:spChg>
        <pc:spChg chg="del">
          <ac:chgData name="noortje" userId="6268ef803b4b5b62" providerId="LiveId" clId="{D1EF8DD3-29AF-46B6-83B7-9343470D5F12}" dt="2023-05-15T08:04:54.109" v="1153" actId="478"/>
          <ac:spMkLst>
            <pc:docMk/>
            <pc:sldMk cId="2968824249" sldId="329"/>
            <ac:spMk id="7" creationId="{14945AD7-E310-400C-1DED-31DCEA5D44CB}"/>
          </ac:spMkLst>
        </pc:spChg>
        <pc:spChg chg="del">
          <ac:chgData name="noortje" userId="6268ef803b4b5b62" providerId="LiveId" clId="{D1EF8DD3-29AF-46B6-83B7-9343470D5F12}" dt="2023-05-15T08:04:52.137" v="1152" actId="478"/>
          <ac:spMkLst>
            <pc:docMk/>
            <pc:sldMk cId="2968824249" sldId="329"/>
            <ac:spMk id="8" creationId="{334DCB6F-F6D6-39B0-3889-8DF02ABBA2F2}"/>
          </ac:spMkLst>
        </pc:spChg>
        <pc:spChg chg="add mod">
          <ac:chgData name="noortje" userId="6268ef803b4b5b62" providerId="LiveId" clId="{D1EF8DD3-29AF-46B6-83B7-9343470D5F12}" dt="2023-05-15T08:05:14.978" v="1154"/>
          <ac:spMkLst>
            <pc:docMk/>
            <pc:sldMk cId="2968824249" sldId="329"/>
            <ac:spMk id="11" creationId="{A9580504-BE3F-FAFA-061F-ECFB18AD55F8}"/>
          </ac:spMkLst>
        </pc:spChg>
        <pc:spChg chg="add mod">
          <ac:chgData name="noortje" userId="6268ef803b4b5b62" providerId="LiveId" clId="{D1EF8DD3-29AF-46B6-83B7-9343470D5F12}" dt="2023-05-15T08:05:14.978" v="1154"/>
          <ac:spMkLst>
            <pc:docMk/>
            <pc:sldMk cId="2968824249" sldId="329"/>
            <ac:spMk id="12" creationId="{02EB276C-A37B-23D3-12D0-F1E43A71D701}"/>
          </ac:spMkLst>
        </pc:spChg>
        <pc:spChg chg="add mod">
          <ac:chgData name="noortje" userId="6268ef803b4b5b62" providerId="LiveId" clId="{D1EF8DD3-29AF-46B6-83B7-9343470D5F12}" dt="2023-05-15T08:05:14.978" v="1154"/>
          <ac:spMkLst>
            <pc:docMk/>
            <pc:sldMk cId="2968824249" sldId="329"/>
            <ac:spMk id="13" creationId="{84CF6CD5-0FB8-3657-93D3-374049776189}"/>
          </ac:spMkLst>
        </pc:spChg>
        <pc:spChg chg="add mod">
          <ac:chgData name="noortje" userId="6268ef803b4b5b62" providerId="LiveId" clId="{D1EF8DD3-29AF-46B6-83B7-9343470D5F12}" dt="2023-05-15T08:05:14.978" v="1154"/>
          <ac:spMkLst>
            <pc:docMk/>
            <pc:sldMk cId="2968824249" sldId="329"/>
            <ac:spMk id="14" creationId="{19625F82-33A3-B6AF-1F81-AD376ED8A903}"/>
          </ac:spMkLst>
        </pc:spChg>
        <pc:spChg chg="add mod">
          <ac:chgData name="noortje" userId="6268ef803b4b5b62" providerId="LiveId" clId="{D1EF8DD3-29AF-46B6-83B7-9343470D5F12}" dt="2023-05-15T08:05:14.978" v="1154"/>
          <ac:spMkLst>
            <pc:docMk/>
            <pc:sldMk cId="2968824249" sldId="329"/>
            <ac:spMk id="15" creationId="{A2FCF330-FC48-3B67-A09C-E3D285081783}"/>
          </ac:spMkLst>
        </pc:spChg>
        <pc:picChg chg="add mod">
          <ac:chgData name="noortje" userId="6268ef803b4b5b62" providerId="LiveId" clId="{D1EF8DD3-29AF-46B6-83B7-9343470D5F12}" dt="2023-05-15T08:05:14.978" v="1154"/>
          <ac:picMkLst>
            <pc:docMk/>
            <pc:sldMk cId="2968824249" sldId="329"/>
            <ac:picMk id="5" creationId="{168E9C87-2869-B9CD-0ED6-FBAB0F3ED4AF}"/>
          </ac:picMkLst>
        </pc:picChg>
      </pc:sldChg>
      <pc:sldChg chg="addSp delSp modSp add mod ord">
        <pc:chgData name="noortje" userId="6268ef803b4b5b62" providerId="LiveId" clId="{D1EF8DD3-29AF-46B6-83B7-9343470D5F12}" dt="2023-05-15T08:08:53.181" v="1298" actId="1076"/>
        <pc:sldMkLst>
          <pc:docMk/>
          <pc:sldMk cId="3584640255" sldId="330"/>
        </pc:sldMkLst>
        <pc:spChg chg="del">
          <ac:chgData name="noortje" userId="6268ef803b4b5b62" providerId="LiveId" clId="{D1EF8DD3-29AF-46B6-83B7-9343470D5F12}" dt="2023-05-15T08:05:55.034" v="1160" actId="478"/>
          <ac:spMkLst>
            <pc:docMk/>
            <pc:sldMk cId="3584640255" sldId="330"/>
            <ac:spMk id="4" creationId="{467ACBA1-2546-F428-DE97-D7AB11938A79}"/>
          </ac:spMkLst>
        </pc:spChg>
        <pc:spChg chg="mod">
          <ac:chgData name="noortje" userId="6268ef803b4b5b62" providerId="LiveId" clId="{D1EF8DD3-29AF-46B6-83B7-9343470D5F12}" dt="2023-05-15T08:08:38.368" v="1295" actId="14100"/>
          <ac:spMkLst>
            <pc:docMk/>
            <pc:sldMk cId="3584640255" sldId="330"/>
            <ac:spMk id="5" creationId="{95F21680-C676-698A-676D-C1A0163A40FF}"/>
          </ac:spMkLst>
        </pc:spChg>
        <pc:spChg chg="mod">
          <ac:chgData name="noortje" userId="6268ef803b4b5b62" providerId="LiveId" clId="{D1EF8DD3-29AF-46B6-83B7-9343470D5F12}" dt="2023-05-15T08:08:53.181" v="1298" actId="1076"/>
          <ac:spMkLst>
            <pc:docMk/>
            <pc:sldMk cId="3584640255" sldId="330"/>
            <ac:spMk id="6" creationId="{428F52E0-B8B4-70C2-BBEA-14A877882B7E}"/>
          </ac:spMkLst>
        </pc:spChg>
        <pc:spChg chg="del">
          <ac:chgData name="noortje" userId="6268ef803b4b5b62" providerId="LiveId" clId="{D1EF8DD3-29AF-46B6-83B7-9343470D5F12}" dt="2023-05-15T08:05:54.080" v="1159" actId="478"/>
          <ac:spMkLst>
            <pc:docMk/>
            <pc:sldMk cId="3584640255" sldId="330"/>
            <ac:spMk id="7" creationId="{35ABC058-82EF-CA83-24CE-9F59B5246ED2}"/>
          </ac:spMkLst>
        </pc:spChg>
        <pc:spChg chg="add mod">
          <ac:chgData name="noortje" userId="6268ef803b4b5b62" providerId="LiveId" clId="{D1EF8DD3-29AF-46B6-83B7-9343470D5F12}" dt="2023-05-15T08:05:56.099" v="1161"/>
          <ac:spMkLst>
            <pc:docMk/>
            <pc:sldMk cId="3584640255" sldId="330"/>
            <ac:spMk id="8" creationId="{D7372117-78C7-2DEB-B5E4-388F5526F979}"/>
          </ac:spMkLst>
        </pc:spChg>
        <pc:spChg chg="add mod">
          <ac:chgData name="noortje" userId="6268ef803b4b5b62" providerId="LiveId" clId="{D1EF8DD3-29AF-46B6-83B7-9343470D5F12}" dt="2023-05-15T08:05:56.099" v="1161"/>
          <ac:spMkLst>
            <pc:docMk/>
            <pc:sldMk cId="3584640255" sldId="330"/>
            <ac:spMk id="9" creationId="{ECB409E4-E5D2-D902-CE0E-72008510D55E}"/>
          </ac:spMkLst>
        </pc:spChg>
      </pc:sldChg>
      <pc:sldChg chg="modSp add mod">
        <pc:chgData name="noortje" userId="6268ef803b4b5b62" providerId="LiveId" clId="{D1EF8DD3-29AF-46B6-83B7-9343470D5F12}" dt="2023-05-15T08:09:13.206" v="1310" actId="20577"/>
        <pc:sldMkLst>
          <pc:docMk/>
          <pc:sldMk cId="2690354815" sldId="331"/>
        </pc:sldMkLst>
        <pc:spChg chg="mod">
          <ac:chgData name="noortje" userId="6268ef803b4b5b62" providerId="LiveId" clId="{D1EF8DD3-29AF-46B6-83B7-9343470D5F12}" dt="2023-05-15T08:09:13.206" v="1310" actId="20577"/>
          <ac:spMkLst>
            <pc:docMk/>
            <pc:sldMk cId="2690354815" sldId="331"/>
            <ac:spMk id="6" creationId="{428F52E0-B8B4-70C2-BBEA-14A877882B7E}"/>
          </ac:spMkLst>
        </pc:spChg>
      </pc:sldChg>
      <pc:sldChg chg="delSp modSp add mod">
        <pc:chgData name="noortje" userId="6268ef803b4b5b62" providerId="LiveId" clId="{D1EF8DD3-29AF-46B6-83B7-9343470D5F12}" dt="2023-05-15T08:25:31.430" v="1720" actId="1076"/>
        <pc:sldMkLst>
          <pc:docMk/>
          <pc:sldMk cId="3693910627" sldId="332"/>
        </pc:sldMkLst>
        <pc:spChg chg="mod">
          <ac:chgData name="noortje" userId="6268ef803b4b5b62" providerId="LiveId" clId="{D1EF8DD3-29AF-46B6-83B7-9343470D5F12}" dt="2023-05-15T08:25:31.430" v="1720" actId="1076"/>
          <ac:spMkLst>
            <pc:docMk/>
            <pc:sldMk cId="3693910627" sldId="332"/>
            <ac:spMk id="3" creationId="{2CAC57E6-540E-7530-0444-99EE0B1DD34C}"/>
          </ac:spMkLst>
        </pc:spChg>
        <pc:spChg chg="del">
          <ac:chgData name="noortje" userId="6268ef803b4b5b62" providerId="LiveId" clId="{D1EF8DD3-29AF-46B6-83B7-9343470D5F12}" dt="2023-05-15T08:16:35.872" v="1384" actId="478"/>
          <ac:spMkLst>
            <pc:docMk/>
            <pc:sldMk cId="3693910627" sldId="332"/>
            <ac:spMk id="5" creationId="{95F21680-C676-698A-676D-C1A0163A40FF}"/>
          </ac:spMkLst>
        </pc:spChg>
        <pc:spChg chg="mod">
          <ac:chgData name="noortje" userId="6268ef803b4b5b62" providerId="LiveId" clId="{D1EF8DD3-29AF-46B6-83B7-9343470D5F12}" dt="2023-05-15T08:25:31.430" v="1720" actId="1076"/>
          <ac:spMkLst>
            <pc:docMk/>
            <pc:sldMk cId="3693910627" sldId="332"/>
            <ac:spMk id="6" creationId="{09EAFB9F-26FF-C580-40B1-18A00C0A6848}"/>
          </ac:spMkLst>
        </pc:spChg>
        <pc:spChg chg="mod">
          <ac:chgData name="noortje" userId="6268ef803b4b5b62" providerId="LiveId" clId="{D1EF8DD3-29AF-46B6-83B7-9343470D5F12}" dt="2023-05-15T08:18:31.777" v="1530" actId="14100"/>
          <ac:spMkLst>
            <pc:docMk/>
            <pc:sldMk cId="3693910627" sldId="332"/>
            <ac:spMk id="7" creationId="{14945AD7-E310-400C-1DED-31DCEA5D44CB}"/>
          </ac:spMkLst>
        </pc:spChg>
        <pc:spChg chg="mod">
          <ac:chgData name="noortje" userId="6268ef803b4b5b62" providerId="LiveId" clId="{D1EF8DD3-29AF-46B6-83B7-9343470D5F12}" dt="2023-05-15T08:18:26.794" v="1529" actId="14100"/>
          <ac:spMkLst>
            <pc:docMk/>
            <pc:sldMk cId="3693910627" sldId="332"/>
            <ac:spMk id="8" creationId="{ECA7254F-9AF5-E038-F79B-29BFA86A3338}"/>
          </ac:spMkLst>
        </pc:spChg>
        <pc:spChg chg="mod">
          <ac:chgData name="noortje" userId="6268ef803b4b5b62" providerId="LiveId" clId="{D1EF8DD3-29AF-46B6-83B7-9343470D5F12}" dt="2023-05-15T08:19:31.292" v="1538" actId="1076"/>
          <ac:spMkLst>
            <pc:docMk/>
            <pc:sldMk cId="3693910627" sldId="332"/>
            <ac:spMk id="9" creationId="{ABC3EDA2-3B3D-159F-92F8-04C371378B98}"/>
          </ac:spMkLst>
        </pc:spChg>
        <pc:spChg chg="mod">
          <ac:chgData name="noortje" userId="6268ef803b4b5b62" providerId="LiveId" clId="{D1EF8DD3-29AF-46B6-83B7-9343470D5F12}" dt="2023-05-15T08:19:31.292" v="1538" actId="1076"/>
          <ac:spMkLst>
            <pc:docMk/>
            <pc:sldMk cId="3693910627" sldId="332"/>
            <ac:spMk id="10" creationId="{3360B970-04F4-0E16-AE7F-AAE7408BDDDE}"/>
          </ac:spMkLst>
        </pc:spChg>
        <pc:picChg chg="mod">
          <ac:chgData name="noortje" userId="6268ef803b4b5b62" providerId="LiveId" clId="{D1EF8DD3-29AF-46B6-83B7-9343470D5F12}" dt="2023-05-15T08:19:19.009" v="1537" actId="1076"/>
          <ac:picMkLst>
            <pc:docMk/>
            <pc:sldMk cId="3693910627" sldId="332"/>
            <ac:picMk id="4" creationId="{206092E9-7F5E-6AAA-56C8-3E9BBE88E49E}"/>
          </ac:picMkLst>
        </pc:picChg>
        <pc:picChg chg="del">
          <ac:chgData name="noortje" userId="6268ef803b4b5b62" providerId="LiveId" clId="{D1EF8DD3-29AF-46B6-83B7-9343470D5F12}" dt="2023-05-15T08:16:35.204" v="1383" actId="478"/>
          <ac:picMkLst>
            <pc:docMk/>
            <pc:sldMk cId="3693910627" sldId="332"/>
            <ac:picMk id="11" creationId="{56099636-D0EA-2371-C200-A29571D17287}"/>
          </ac:picMkLst>
        </pc:picChg>
        <pc:picChg chg="mod">
          <ac:chgData name="noortje" userId="6268ef803b4b5b62" providerId="LiveId" clId="{D1EF8DD3-29AF-46B6-83B7-9343470D5F12}" dt="2023-05-15T08:19:12.670" v="1536" actId="1076"/>
          <ac:picMkLst>
            <pc:docMk/>
            <pc:sldMk cId="3693910627" sldId="332"/>
            <ac:picMk id="11266" creationId="{8E0D8A55-761B-4D74-FE5D-D3E30C214799}"/>
          </ac:picMkLst>
        </pc:picChg>
      </pc:sldChg>
      <pc:sldChg chg="addSp delSp modSp add mod">
        <pc:chgData name="noortje" userId="6268ef803b4b5b62" providerId="LiveId" clId="{D1EF8DD3-29AF-46B6-83B7-9343470D5F12}" dt="2023-05-15T08:40:27.465" v="1842" actId="1076"/>
        <pc:sldMkLst>
          <pc:docMk/>
          <pc:sldMk cId="3489643298" sldId="333"/>
        </pc:sldMkLst>
        <pc:spChg chg="del">
          <ac:chgData name="noortje" userId="6268ef803b4b5b62" providerId="LiveId" clId="{D1EF8DD3-29AF-46B6-83B7-9343470D5F12}" dt="2023-05-15T08:20:33.406" v="1547" actId="478"/>
          <ac:spMkLst>
            <pc:docMk/>
            <pc:sldMk cId="3489643298" sldId="333"/>
            <ac:spMk id="3" creationId="{2CAC57E6-540E-7530-0444-99EE0B1DD34C}"/>
          </ac:spMkLst>
        </pc:spChg>
        <pc:spChg chg="del">
          <ac:chgData name="noortje" userId="6268ef803b4b5b62" providerId="LiveId" clId="{D1EF8DD3-29AF-46B6-83B7-9343470D5F12}" dt="2023-05-15T08:20:33.406" v="1547" actId="478"/>
          <ac:spMkLst>
            <pc:docMk/>
            <pc:sldMk cId="3489643298" sldId="333"/>
            <ac:spMk id="6" creationId="{09EAFB9F-26FF-C580-40B1-18A00C0A6848}"/>
          </ac:spMkLst>
        </pc:spChg>
        <pc:spChg chg="del">
          <ac:chgData name="noortje" userId="6268ef803b4b5b62" providerId="LiveId" clId="{D1EF8DD3-29AF-46B6-83B7-9343470D5F12}" dt="2023-05-15T08:19:51.620" v="1540" actId="478"/>
          <ac:spMkLst>
            <pc:docMk/>
            <pc:sldMk cId="3489643298" sldId="333"/>
            <ac:spMk id="7" creationId="{14945AD7-E310-400C-1DED-31DCEA5D44CB}"/>
          </ac:spMkLst>
        </pc:spChg>
        <pc:spChg chg="del">
          <ac:chgData name="noortje" userId="6268ef803b4b5b62" providerId="LiveId" clId="{D1EF8DD3-29AF-46B6-83B7-9343470D5F12}" dt="2023-05-15T08:19:51.620" v="1540" actId="478"/>
          <ac:spMkLst>
            <pc:docMk/>
            <pc:sldMk cId="3489643298" sldId="333"/>
            <ac:spMk id="8" creationId="{ECA7254F-9AF5-E038-F79B-29BFA86A3338}"/>
          </ac:spMkLst>
        </pc:spChg>
        <pc:spChg chg="add mod">
          <ac:chgData name="noortje" userId="6268ef803b4b5b62" providerId="LiveId" clId="{D1EF8DD3-29AF-46B6-83B7-9343470D5F12}" dt="2023-05-15T08:40:27.465" v="1842" actId="1076"/>
          <ac:spMkLst>
            <pc:docMk/>
            <pc:sldMk cId="3489643298" sldId="333"/>
            <ac:spMk id="11" creationId="{7F57FDE6-9F75-895F-7801-258A724822F7}"/>
          </ac:spMkLst>
        </pc:spChg>
        <pc:spChg chg="add mod">
          <ac:chgData name="noortje" userId="6268ef803b4b5b62" providerId="LiveId" clId="{D1EF8DD3-29AF-46B6-83B7-9343470D5F12}" dt="2023-05-15T08:20:06.905" v="1541"/>
          <ac:spMkLst>
            <pc:docMk/>
            <pc:sldMk cId="3489643298" sldId="333"/>
            <ac:spMk id="12" creationId="{C7D428C4-1315-C17E-DCEC-05130B5AFEEC}"/>
          </ac:spMkLst>
        </pc:spChg>
        <pc:spChg chg="add mod">
          <ac:chgData name="noortje" userId="6268ef803b4b5b62" providerId="LiveId" clId="{D1EF8DD3-29AF-46B6-83B7-9343470D5F12}" dt="2023-05-15T08:40:27.465" v="1842" actId="1076"/>
          <ac:spMkLst>
            <pc:docMk/>
            <pc:sldMk cId="3489643298" sldId="333"/>
            <ac:spMk id="13" creationId="{5432EF09-DB79-FDF9-C32C-F4008C6C9A77}"/>
          </ac:spMkLst>
        </pc:spChg>
        <pc:spChg chg="add mod">
          <ac:chgData name="noortje" userId="6268ef803b4b5b62" providerId="LiveId" clId="{D1EF8DD3-29AF-46B6-83B7-9343470D5F12}" dt="2023-05-15T08:20:06.905" v="1541"/>
          <ac:spMkLst>
            <pc:docMk/>
            <pc:sldMk cId="3489643298" sldId="333"/>
            <ac:spMk id="14" creationId="{CA277BAE-6893-2086-49ED-FC089511812C}"/>
          </ac:spMkLst>
        </pc:spChg>
        <pc:spChg chg="add mod">
          <ac:chgData name="noortje" userId="6268ef803b4b5b62" providerId="LiveId" clId="{D1EF8DD3-29AF-46B6-83B7-9343470D5F12}" dt="2023-05-15T08:40:27.465" v="1842" actId="1076"/>
          <ac:spMkLst>
            <pc:docMk/>
            <pc:sldMk cId="3489643298" sldId="333"/>
            <ac:spMk id="15" creationId="{D7641835-52E9-69FE-A2B6-D8DEBAF39067}"/>
          </ac:spMkLst>
        </pc:spChg>
        <pc:picChg chg="add mod">
          <ac:chgData name="noortje" userId="6268ef803b4b5b62" providerId="LiveId" clId="{D1EF8DD3-29AF-46B6-83B7-9343470D5F12}" dt="2023-05-15T08:20:06.905" v="1541"/>
          <ac:picMkLst>
            <pc:docMk/>
            <pc:sldMk cId="3489643298" sldId="333"/>
            <ac:picMk id="5" creationId="{C155F2D7-FDE1-0431-B328-3E102DF94DB9}"/>
          </ac:picMkLst>
        </pc:picChg>
      </pc:sldChg>
      <pc:sldChg chg="addSp delSp modSp add mod ord">
        <pc:chgData name="noortje" userId="6268ef803b4b5b62" providerId="LiveId" clId="{D1EF8DD3-29AF-46B6-83B7-9343470D5F12}" dt="2023-05-15T08:23:31.704" v="1675" actId="1076"/>
        <pc:sldMkLst>
          <pc:docMk/>
          <pc:sldMk cId="1445208422" sldId="334"/>
        </pc:sldMkLst>
        <pc:spChg chg="add mod">
          <ac:chgData name="noortje" userId="6268ef803b4b5b62" providerId="LiveId" clId="{D1EF8DD3-29AF-46B6-83B7-9343470D5F12}" dt="2023-05-15T08:20:40.336" v="1550"/>
          <ac:spMkLst>
            <pc:docMk/>
            <pc:sldMk cId="1445208422" sldId="334"/>
            <ac:spMk id="4" creationId="{17DE79D1-DC87-E41A-CA00-F7B78A941B3B}"/>
          </ac:spMkLst>
        </pc:spChg>
        <pc:spChg chg="mod">
          <ac:chgData name="noortje" userId="6268ef803b4b5b62" providerId="LiveId" clId="{D1EF8DD3-29AF-46B6-83B7-9343470D5F12}" dt="2023-05-15T08:23:27.875" v="1674" actId="14100"/>
          <ac:spMkLst>
            <pc:docMk/>
            <pc:sldMk cId="1445208422" sldId="334"/>
            <ac:spMk id="5" creationId="{95F21680-C676-698A-676D-C1A0163A40FF}"/>
          </ac:spMkLst>
        </pc:spChg>
        <pc:spChg chg="mod">
          <ac:chgData name="noortje" userId="6268ef803b4b5b62" providerId="LiveId" clId="{D1EF8DD3-29AF-46B6-83B7-9343470D5F12}" dt="2023-05-15T08:23:31.704" v="1675" actId="1076"/>
          <ac:spMkLst>
            <pc:docMk/>
            <pc:sldMk cId="1445208422" sldId="334"/>
            <ac:spMk id="6" creationId="{428F52E0-B8B4-70C2-BBEA-14A877882B7E}"/>
          </ac:spMkLst>
        </pc:spChg>
        <pc:spChg chg="add mod">
          <ac:chgData name="noortje" userId="6268ef803b4b5b62" providerId="LiveId" clId="{D1EF8DD3-29AF-46B6-83B7-9343470D5F12}" dt="2023-05-15T08:20:40.336" v="1550"/>
          <ac:spMkLst>
            <pc:docMk/>
            <pc:sldMk cId="1445208422" sldId="334"/>
            <ac:spMk id="7" creationId="{2A329750-DEBD-E51F-54C1-A207305D2D0C}"/>
          </ac:spMkLst>
        </pc:spChg>
        <pc:spChg chg="del">
          <ac:chgData name="noortje" userId="6268ef803b4b5b62" providerId="LiveId" clId="{D1EF8DD3-29AF-46B6-83B7-9343470D5F12}" dt="2023-05-15T08:20:39.237" v="1549" actId="478"/>
          <ac:spMkLst>
            <pc:docMk/>
            <pc:sldMk cId="1445208422" sldId="334"/>
            <ac:spMk id="8" creationId="{D7372117-78C7-2DEB-B5E4-388F5526F979}"/>
          </ac:spMkLst>
        </pc:spChg>
        <pc:spChg chg="del">
          <ac:chgData name="noortje" userId="6268ef803b4b5b62" providerId="LiveId" clId="{D1EF8DD3-29AF-46B6-83B7-9343470D5F12}" dt="2023-05-15T08:20:38.627" v="1548" actId="478"/>
          <ac:spMkLst>
            <pc:docMk/>
            <pc:sldMk cId="1445208422" sldId="334"/>
            <ac:spMk id="9" creationId="{ECB409E4-E5D2-D902-CE0E-72008510D55E}"/>
          </ac:spMkLst>
        </pc:spChg>
      </pc:sldChg>
      <pc:sldChg chg="modSp add mod">
        <pc:chgData name="noortje" userId="6268ef803b4b5b62" providerId="LiveId" clId="{D1EF8DD3-29AF-46B6-83B7-9343470D5F12}" dt="2023-05-15T08:23:56.357" v="1690" actId="20577"/>
        <pc:sldMkLst>
          <pc:docMk/>
          <pc:sldMk cId="430650595" sldId="335"/>
        </pc:sldMkLst>
        <pc:spChg chg="mod">
          <ac:chgData name="noortje" userId="6268ef803b4b5b62" providerId="LiveId" clId="{D1EF8DD3-29AF-46B6-83B7-9343470D5F12}" dt="2023-05-15T08:23:56.357" v="1690" actId="20577"/>
          <ac:spMkLst>
            <pc:docMk/>
            <pc:sldMk cId="430650595" sldId="335"/>
            <ac:spMk id="6" creationId="{428F52E0-B8B4-70C2-BBEA-14A877882B7E}"/>
          </ac:spMkLst>
        </pc:spChg>
      </pc:sldChg>
      <pc:sldChg chg="addSp delSp modSp add mod modAnim">
        <pc:chgData name="noortje" userId="6268ef803b4b5b62" providerId="LiveId" clId="{D1EF8DD3-29AF-46B6-83B7-9343470D5F12}" dt="2023-05-15T08:58:54.109" v="2189" actId="1076"/>
        <pc:sldMkLst>
          <pc:docMk/>
          <pc:sldMk cId="1150842931" sldId="336"/>
        </pc:sldMkLst>
        <pc:spChg chg="del">
          <ac:chgData name="noortje" userId="6268ef803b4b5b62" providerId="LiveId" clId="{D1EF8DD3-29AF-46B6-83B7-9343470D5F12}" dt="2023-05-15T08:39:17.329" v="1828" actId="478"/>
          <ac:spMkLst>
            <pc:docMk/>
            <pc:sldMk cId="1150842931" sldId="336"/>
            <ac:spMk id="3" creationId="{96A0ACEC-DBBD-7F15-E6AA-D764F1B52734}"/>
          </ac:spMkLst>
        </pc:spChg>
        <pc:spChg chg="del">
          <ac:chgData name="noortje" userId="6268ef803b4b5b62" providerId="LiveId" clId="{D1EF8DD3-29AF-46B6-83B7-9343470D5F12}" dt="2023-05-15T08:44:20.678" v="1859" actId="478"/>
          <ac:spMkLst>
            <pc:docMk/>
            <pc:sldMk cId="1150842931" sldId="336"/>
            <ac:spMk id="6" creationId="{7CAE639F-881A-0268-A72C-022FEB41C352}"/>
          </ac:spMkLst>
        </pc:spChg>
        <pc:spChg chg="del">
          <ac:chgData name="noortje" userId="6268ef803b4b5b62" providerId="LiveId" clId="{D1EF8DD3-29AF-46B6-83B7-9343470D5F12}" dt="2023-05-15T08:39:17.866" v="1829" actId="478"/>
          <ac:spMkLst>
            <pc:docMk/>
            <pc:sldMk cId="1150842931" sldId="336"/>
            <ac:spMk id="7" creationId="{14945AD7-E310-400C-1DED-31DCEA5D44CB}"/>
          </ac:spMkLst>
        </pc:spChg>
        <pc:spChg chg="del">
          <ac:chgData name="noortje" userId="6268ef803b4b5b62" providerId="LiveId" clId="{D1EF8DD3-29AF-46B6-83B7-9343470D5F12}" dt="2023-05-15T08:44:30.463" v="1862" actId="478"/>
          <ac:spMkLst>
            <pc:docMk/>
            <pc:sldMk cId="1150842931" sldId="336"/>
            <ac:spMk id="8" creationId="{1BE1C21B-6DBB-1EBF-F87E-BD99F87A592F}"/>
          </ac:spMkLst>
        </pc:spChg>
        <pc:spChg chg="del">
          <ac:chgData name="noortje" userId="6268ef803b4b5b62" providerId="LiveId" clId="{D1EF8DD3-29AF-46B6-83B7-9343470D5F12}" dt="2023-05-15T08:44:29.904" v="1861" actId="478"/>
          <ac:spMkLst>
            <pc:docMk/>
            <pc:sldMk cId="1150842931" sldId="336"/>
            <ac:spMk id="9" creationId="{8295D728-3603-39FC-3DEA-440DDDDE2C2F}"/>
          </ac:spMkLst>
        </pc:spChg>
        <pc:spChg chg="del">
          <ac:chgData name="noortje" userId="6268ef803b4b5b62" providerId="LiveId" clId="{D1EF8DD3-29AF-46B6-83B7-9343470D5F12}" dt="2023-05-15T08:44:23.848" v="1860" actId="478"/>
          <ac:spMkLst>
            <pc:docMk/>
            <pc:sldMk cId="1150842931" sldId="336"/>
            <ac:spMk id="10" creationId="{134DDD49-1F3D-2647-2ED7-97D533C95B22}"/>
          </ac:spMkLst>
        </pc:spChg>
        <pc:spChg chg="add del mod">
          <ac:chgData name="noortje" userId="6268ef803b4b5b62" providerId="LiveId" clId="{D1EF8DD3-29AF-46B6-83B7-9343470D5F12}" dt="2023-05-15T08:42:53.607" v="1850" actId="22"/>
          <ac:spMkLst>
            <pc:docMk/>
            <pc:sldMk cId="1150842931" sldId="336"/>
            <ac:spMk id="11" creationId="{67BF783B-CFF6-B6B2-31A8-B4A845809F66}"/>
          </ac:spMkLst>
        </pc:spChg>
        <pc:spChg chg="add mod">
          <ac:chgData name="noortje" userId="6268ef803b4b5b62" providerId="LiveId" clId="{D1EF8DD3-29AF-46B6-83B7-9343470D5F12}" dt="2023-05-15T08:49:43.915" v="1994" actId="1076"/>
          <ac:spMkLst>
            <pc:docMk/>
            <pc:sldMk cId="1150842931" sldId="336"/>
            <ac:spMk id="13" creationId="{4EE64A12-157B-754D-D082-E6D3A9610658}"/>
          </ac:spMkLst>
        </pc:spChg>
        <pc:spChg chg="add mod">
          <ac:chgData name="noortje" userId="6268ef803b4b5b62" providerId="LiveId" clId="{D1EF8DD3-29AF-46B6-83B7-9343470D5F12}" dt="2023-05-15T08:49:43.915" v="1994" actId="1076"/>
          <ac:spMkLst>
            <pc:docMk/>
            <pc:sldMk cId="1150842931" sldId="336"/>
            <ac:spMk id="14" creationId="{B7873B3E-9783-D3C2-7639-E58D735483E5}"/>
          </ac:spMkLst>
        </pc:spChg>
        <pc:spChg chg="add mod">
          <ac:chgData name="noortje" userId="6268ef803b4b5b62" providerId="LiveId" clId="{D1EF8DD3-29AF-46B6-83B7-9343470D5F12}" dt="2023-05-15T08:49:43.915" v="1994" actId="1076"/>
          <ac:spMkLst>
            <pc:docMk/>
            <pc:sldMk cId="1150842931" sldId="336"/>
            <ac:spMk id="15" creationId="{89AEF3D3-3C24-23BF-A48C-BFB988CA1DBF}"/>
          </ac:spMkLst>
        </pc:spChg>
        <pc:spChg chg="add mod">
          <ac:chgData name="noortje" userId="6268ef803b4b5b62" providerId="LiveId" clId="{D1EF8DD3-29AF-46B6-83B7-9343470D5F12}" dt="2023-05-15T08:49:43.915" v="1994" actId="1076"/>
          <ac:spMkLst>
            <pc:docMk/>
            <pc:sldMk cId="1150842931" sldId="336"/>
            <ac:spMk id="16" creationId="{A61F1E17-EC89-15D7-D19E-9A1C4494BD2F}"/>
          </ac:spMkLst>
        </pc:spChg>
        <pc:spChg chg="add mod">
          <ac:chgData name="noortje" userId="6268ef803b4b5b62" providerId="LiveId" clId="{D1EF8DD3-29AF-46B6-83B7-9343470D5F12}" dt="2023-05-15T08:50:01.582" v="1996" actId="1076"/>
          <ac:spMkLst>
            <pc:docMk/>
            <pc:sldMk cId="1150842931" sldId="336"/>
            <ac:spMk id="17" creationId="{E672C428-8EDF-062F-1B8D-6618F4CDA9B3}"/>
          </ac:spMkLst>
        </pc:spChg>
        <pc:spChg chg="add mod">
          <ac:chgData name="noortje" userId="6268ef803b4b5b62" providerId="LiveId" clId="{D1EF8DD3-29AF-46B6-83B7-9343470D5F12}" dt="2023-05-15T08:50:01.582" v="1996" actId="1076"/>
          <ac:spMkLst>
            <pc:docMk/>
            <pc:sldMk cId="1150842931" sldId="336"/>
            <ac:spMk id="18" creationId="{1A6269A8-C57B-706F-AC4D-F4F0114295BA}"/>
          </ac:spMkLst>
        </pc:spChg>
        <pc:spChg chg="add mod">
          <ac:chgData name="noortje" userId="6268ef803b4b5b62" providerId="LiveId" clId="{D1EF8DD3-29AF-46B6-83B7-9343470D5F12}" dt="2023-05-15T08:58:50.818" v="2188" actId="1076"/>
          <ac:spMkLst>
            <pc:docMk/>
            <pc:sldMk cId="1150842931" sldId="336"/>
            <ac:spMk id="19" creationId="{BBAB6AE4-7B68-7E41-8AD7-D0DCD0E96226}"/>
          </ac:spMkLst>
        </pc:spChg>
        <pc:spChg chg="add mod">
          <ac:chgData name="noortje" userId="6268ef803b4b5b62" providerId="LiveId" clId="{D1EF8DD3-29AF-46B6-83B7-9343470D5F12}" dt="2023-05-15T08:58:54.109" v="2189" actId="1076"/>
          <ac:spMkLst>
            <pc:docMk/>
            <pc:sldMk cId="1150842931" sldId="336"/>
            <ac:spMk id="20" creationId="{10BBEA02-616A-D73C-C77A-FC9C5A36D06F}"/>
          </ac:spMkLst>
        </pc:spChg>
        <pc:picChg chg="del">
          <ac:chgData name="noortje" userId="6268ef803b4b5b62" providerId="LiveId" clId="{D1EF8DD3-29AF-46B6-83B7-9343470D5F12}" dt="2023-05-15T08:43:58.559" v="1854" actId="478"/>
          <ac:picMkLst>
            <pc:docMk/>
            <pc:sldMk cId="1150842931" sldId="336"/>
            <ac:picMk id="4" creationId="{206092E9-7F5E-6AAA-56C8-3E9BBE88E49E}"/>
          </ac:picMkLst>
        </pc:picChg>
        <pc:picChg chg="add mod">
          <ac:chgData name="noortje" userId="6268ef803b4b5b62" providerId="LiveId" clId="{D1EF8DD3-29AF-46B6-83B7-9343470D5F12}" dt="2023-05-15T08:58:42.950" v="2186" actId="1076"/>
          <ac:picMkLst>
            <pc:docMk/>
            <pc:sldMk cId="1150842931" sldId="336"/>
            <ac:picMk id="12" creationId="{4C278F04-2871-9E2A-172C-84751FDDF15B}"/>
          </ac:picMkLst>
        </pc:picChg>
        <pc:picChg chg="del">
          <ac:chgData name="noortje" userId="6268ef803b4b5b62" providerId="LiveId" clId="{D1EF8DD3-29AF-46B6-83B7-9343470D5F12}" dt="2023-05-15T08:43:59.720" v="1855" actId="478"/>
          <ac:picMkLst>
            <pc:docMk/>
            <pc:sldMk cId="1150842931" sldId="336"/>
            <ac:picMk id="12290" creationId="{5221FE16-1EA0-56BF-82D1-CD4A9CF59D71}"/>
          </ac:picMkLst>
        </pc:picChg>
      </pc:sldChg>
      <pc:sldChg chg="addSp delSp modSp add mod">
        <pc:chgData name="noortje" userId="6268ef803b4b5b62" providerId="LiveId" clId="{D1EF8DD3-29AF-46B6-83B7-9343470D5F12}" dt="2023-05-15T08:52:05.272" v="2107" actId="478"/>
        <pc:sldMkLst>
          <pc:docMk/>
          <pc:sldMk cId="1957458893" sldId="337"/>
        </pc:sldMkLst>
        <pc:spChg chg="add mod">
          <ac:chgData name="noortje" userId="6268ef803b4b5b62" providerId="LiveId" clId="{D1EF8DD3-29AF-46B6-83B7-9343470D5F12}" dt="2023-05-15T08:40:41.854" v="1844"/>
          <ac:spMkLst>
            <pc:docMk/>
            <pc:sldMk cId="1957458893" sldId="337"/>
            <ac:spMk id="5" creationId="{86EEEE59-2CB4-0999-1070-ABC1BDC54A19}"/>
          </ac:spMkLst>
        </pc:spChg>
        <pc:spChg chg="add mod">
          <ac:chgData name="noortje" userId="6268ef803b4b5b62" providerId="LiveId" clId="{D1EF8DD3-29AF-46B6-83B7-9343470D5F12}" dt="2023-05-15T08:40:41.854" v="1844"/>
          <ac:spMkLst>
            <pc:docMk/>
            <pc:sldMk cId="1957458893" sldId="337"/>
            <ac:spMk id="7" creationId="{F490B182-5123-7922-3F48-BA50FC0DA803}"/>
          </ac:spMkLst>
        </pc:spChg>
        <pc:spChg chg="del">
          <ac:chgData name="noortje" userId="6268ef803b4b5b62" providerId="LiveId" clId="{D1EF8DD3-29AF-46B6-83B7-9343470D5F12}" dt="2023-05-15T08:52:05.272" v="2107" actId="478"/>
          <ac:spMkLst>
            <pc:docMk/>
            <pc:sldMk cId="1957458893" sldId="337"/>
            <ac:spMk id="8" creationId="{1BE1C21B-6DBB-1EBF-F87E-BD99F87A592F}"/>
          </ac:spMkLst>
        </pc:spChg>
        <pc:spChg chg="del">
          <ac:chgData name="noortje" userId="6268ef803b4b5b62" providerId="LiveId" clId="{D1EF8DD3-29AF-46B6-83B7-9343470D5F12}" dt="2023-05-15T08:52:04.829" v="2106" actId="478"/>
          <ac:spMkLst>
            <pc:docMk/>
            <pc:sldMk cId="1957458893" sldId="337"/>
            <ac:spMk id="9" creationId="{8295D728-3603-39FC-3DEA-440DDDDE2C2F}"/>
          </ac:spMkLst>
        </pc:spChg>
        <pc:spChg chg="add mod">
          <ac:chgData name="noortje" userId="6268ef803b4b5b62" providerId="LiveId" clId="{D1EF8DD3-29AF-46B6-83B7-9343470D5F12}" dt="2023-05-15T08:40:41.854" v="1844"/>
          <ac:spMkLst>
            <pc:docMk/>
            <pc:sldMk cId="1957458893" sldId="337"/>
            <ac:spMk id="11" creationId="{D0CFAA8F-A12F-D9C9-1D97-C1E734565DEB}"/>
          </ac:spMkLst>
        </pc:spChg>
        <pc:spChg chg="add mod">
          <ac:chgData name="noortje" userId="6268ef803b4b5b62" providerId="LiveId" clId="{D1EF8DD3-29AF-46B6-83B7-9343470D5F12}" dt="2023-05-15T08:40:41.854" v="1844"/>
          <ac:spMkLst>
            <pc:docMk/>
            <pc:sldMk cId="1957458893" sldId="337"/>
            <ac:spMk id="12" creationId="{2AEC9745-0E86-4518-8DDD-55EF8E80DB3D}"/>
          </ac:spMkLst>
        </pc:spChg>
        <pc:spChg chg="add mod">
          <ac:chgData name="noortje" userId="6268ef803b4b5b62" providerId="LiveId" clId="{D1EF8DD3-29AF-46B6-83B7-9343470D5F12}" dt="2023-05-15T08:40:41.854" v="1844"/>
          <ac:spMkLst>
            <pc:docMk/>
            <pc:sldMk cId="1957458893" sldId="337"/>
            <ac:spMk id="13" creationId="{EC6DAE1C-E612-BD85-9A79-A14DACB6A822}"/>
          </ac:spMkLst>
        </pc:spChg>
        <pc:picChg chg="add mod">
          <ac:chgData name="noortje" userId="6268ef803b4b5b62" providerId="LiveId" clId="{D1EF8DD3-29AF-46B6-83B7-9343470D5F12}" dt="2023-05-15T08:40:41.854" v="1844"/>
          <ac:picMkLst>
            <pc:docMk/>
            <pc:sldMk cId="1957458893" sldId="337"/>
            <ac:picMk id="3" creationId="{19E5DE2F-2D30-11D9-F643-A6CC4CEF55A3}"/>
          </ac:picMkLst>
        </pc:picChg>
      </pc:sldChg>
      <pc:sldChg chg="addSp delSp modSp add mod ord">
        <pc:chgData name="noortje" userId="6268ef803b4b5b62" providerId="LiveId" clId="{D1EF8DD3-29AF-46B6-83B7-9343470D5F12}" dt="2023-05-15T08:54:52.027" v="2141" actId="14100"/>
        <pc:sldMkLst>
          <pc:docMk/>
          <pc:sldMk cId="3249583102" sldId="338"/>
        </pc:sldMkLst>
        <pc:spChg chg="del">
          <ac:chgData name="noortje" userId="6268ef803b4b5b62" providerId="LiveId" clId="{D1EF8DD3-29AF-46B6-83B7-9343470D5F12}" dt="2023-05-15T08:51:47.588" v="2103" actId="478"/>
          <ac:spMkLst>
            <pc:docMk/>
            <pc:sldMk cId="3249583102" sldId="338"/>
            <ac:spMk id="4" creationId="{17DE79D1-DC87-E41A-CA00-F7B78A941B3B}"/>
          </ac:spMkLst>
        </pc:spChg>
        <pc:spChg chg="mod">
          <ac:chgData name="noortje" userId="6268ef803b4b5b62" providerId="LiveId" clId="{D1EF8DD3-29AF-46B6-83B7-9343470D5F12}" dt="2023-05-15T08:54:52.027" v="2141" actId="14100"/>
          <ac:spMkLst>
            <pc:docMk/>
            <pc:sldMk cId="3249583102" sldId="338"/>
            <ac:spMk id="5" creationId="{95F21680-C676-698A-676D-C1A0163A40FF}"/>
          </ac:spMkLst>
        </pc:spChg>
        <pc:spChg chg="mod">
          <ac:chgData name="noortje" userId="6268ef803b4b5b62" providerId="LiveId" clId="{D1EF8DD3-29AF-46B6-83B7-9343470D5F12}" dt="2023-05-15T08:54:45.659" v="2140" actId="1076"/>
          <ac:spMkLst>
            <pc:docMk/>
            <pc:sldMk cId="3249583102" sldId="338"/>
            <ac:spMk id="6" creationId="{428F52E0-B8B4-70C2-BBEA-14A877882B7E}"/>
          </ac:spMkLst>
        </pc:spChg>
        <pc:spChg chg="del">
          <ac:chgData name="noortje" userId="6268ef803b4b5b62" providerId="LiveId" clId="{D1EF8DD3-29AF-46B6-83B7-9343470D5F12}" dt="2023-05-15T08:51:49.474" v="2104" actId="478"/>
          <ac:spMkLst>
            <pc:docMk/>
            <pc:sldMk cId="3249583102" sldId="338"/>
            <ac:spMk id="7" creationId="{2A329750-DEBD-E51F-54C1-A207305D2D0C}"/>
          </ac:spMkLst>
        </pc:spChg>
        <pc:spChg chg="add mod">
          <ac:chgData name="noortje" userId="6268ef803b4b5b62" providerId="LiveId" clId="{D1EF8DD3-29AF-46B6-83B7-9343470D5F12}" dt="2023-05-15T08:54:26.283" v="2136" actId="1076"/>
          <ac:spMkLst>
            <pc:docMk/>
            <pc:sldMk cId="3249583102" sldId="338"/>
            <ac:spMk id="8" creationId="{78436494-24CD-AF51-F283-0A1A7D023B7A}"/>
          </ac:spMkLst>
        </pc:spChg>
        <pc:spChg chg="add mod">
          <ac:chgData name="noortje" userId="6268ef803b4b5b62" providerId="LiveId" clId="{D1EF8DD3-29AF-46B6-83B7-9343470D5F12}" dt="2023-05-15T08:54:26.283" v="2136" actId="1076"/>
          <ac:spMkLst>
            <pc:docMk/>
            <pc:sldMk cId="3249583102" sldId="338"/>
            <ac:spMk id="9" creationId="{2E1C3D61-1C42-FB6A-1840-231126E84DE7}"/>
          </ac:spMkLst>
        </pc:spChg>
        <pc:picChg chg="mod">
          <ac:chgData name="noortje" userId="6268ef803b4b5b62" providerId="LiveId" clId="{D1EF8DD3-29AF-46B6-83B7-9343470D5F12}" dt="2023-05-15T08:53:48.980" v="2131" actId="1076"/>
          <ac:picMkLst>
            <pc:docMk/>
            <pc:sldMk cId="3249583102" sldId="338"/>
            <ac:picMk id="3" creationId="{FB73672E-FC60-AE16-7632-BC2D47974054}"/>
          </ac:picMkLst>
        </pc:picChg>
        <pc:picChg chg="add mod">
          <ac:chgData name="noortje" userId="6268ef803b4b5b62" providerId="LiveId" clId="{D1EF8DD3-29AF-46B6-83B7-9343470D5F12}" dt="2023-05-15T08:54:37.713" v="2139" actId="1076"/>
          <ac:picMkLst>
            <pc:docMk/>
            <pc:sldMk cId="3249583102" sldId="338"/>
            <ac:picMk id="10" creationId="{93281ADB-9387-383A-7A35-9E8E4566948E}"/>
          </ac:picMkLst>
        </pc:picChg>
      </pc:sldChg>
      <pc:sldChg chg="modSp add del mod">
        <pc:chgData name="noortje" userId="6268ef803b4b5b62" providerId="LiveId" clId="{D1EF8DD3-29AF-46B6-83B7-9343470D5F12}" dt="2023-05-15T08:54:58.824" v="2143" actId="47"/>
        <pc:sldMkLst>
          <pc:docMk/>
          <pc:sldMk cId="270271701" sldId="339"/>
        </pc:sldMkLst>
        <pc:spChg chg="mod">
          <ac:chgData name="noortje" userId="6268ef803b4b5b62" providerId="LiveId" clId="{D1EF8DD3-29AF-46B6-83B7-9343470D5F12}" dt="2023-05-15T08:52:26.394" v="2130" actId="20577"/>
          <ac:spMkLst>
            <pc:docMk/>
            <pc:sldMk cId="270271701" sldId="339"/>
            <ac:spMk id="6" creationId="{428F52E0-B8B4-70C2-BBEA-14A877882B7E}"/>
          </ac:spMkLst>
        </pc:spChg>
      </pc:sldChg>
      <pc:sldChg chg="modSp add mod">
        <pc:chgData name="noortje" userId="6268ef803b4b5b62" providerId="LiveId" clId="{D1EF8DD3-29AF-46B6-83B7-9343470D5F12}" dt="2023-05-15T08:55:12.660" v="2167" actId="20577"/>
        <pc:sldMkLst>
          <pc:docMk/>
          <pc:sldMk cId="553423669" sldId="340"/>
        </pc:sldMkLst>
        <pc:spChg chg="mod">
          <ac:chgData name="noortje" userId="6268ef803b4b5b62" providerId="LiveId" clId="{D1EF8DD3-29AF-46B6-83B7-9343470D5F12}" dt="2023-05-15T08:55:12.660" v="2167" actId="20577"/>
          <ac:spMkLst>
            <pc:docMk/>
            <pc:sldMk cId="553423669" sldId="340"/>
            <ac:spMk id="6" creationId="{428F52E0-B8B4-70C2-BBEA-14A877882B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68F20-57EF-678A-DFA2-0F0B24534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46D1AC-2F15-35A5-5B26-38BBE16D4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970A81-30A5-453D-0D98-34078A39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F53812-656C-5527-4642-5EDCFF08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257042-88E3-064D-3F36-3F5E1780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68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CD726-2ADC-B34E-77F4-D3A0F246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A4EC23-286E-08EE-1BA4-841B24D5B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9DFF9F-915E-F8A6-A67B-D230C704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DB4A1E-ED8A-2BCE-BCC5-EC887FE0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8B4731-EFD7-B346-F325-F8F8EB29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03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A3BC54-D3ED-37CB-8B35-BB482C4A6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6D64CA-94A4-1428-0D22-3A685E89F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6C8409-804F-2005-8505-A08A3A90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C554E5-F109-8103-F9B3-D648BCF5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43E095-A0E7-909B-C524-0D4AE7EB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39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139DC-3699-AB9B-5507-8C929055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68AB2B-A8A7-5154-8089-FD9D1054F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98DD01-100E-213B-CA6E-C53D76B4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469558-49DC-9AFA-63EF-23B653FE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C501A4-2B24-35A2-6234-2405A559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99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37FFA-7E03-7ACB-27BA-8BC58655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0E5FDA-EEFD-3A04-D712-82468772A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F23EA5-7E06-81F8-A1D6-D688D185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9C0B41-9752-E70E-F152-3D0252F5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865656-95DA-67F0-A5CC-0073947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82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58660-F9CC-6FA5-439E-2306CFC3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21B4EC-EF86-67C7-31BF-694566D21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96E1C6-4B9B-ADE3-F620-42B3D0752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BA5370-0C3C-E966-B65C-74F743EA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A4E905-5DE4-6D94-69E2-2EA4864F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326B52-26AC-5ABC-BFC9-72300A9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53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09CD7-1113-BF9A-FD1F-268DA43F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13A607-A113-4459-7DF5-785E461E5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0701EB-8EEF-B8EC-6865-2A1203FAC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B4DCFB-BA5B-1DE2-2D30-8FD059DD2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3980091-3E4A-99D0-A7E6-072C66C24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CDF8E0-D95F-8316-E44E-C0654475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09ED8-91AB-26DB-0332-A07D892E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E2D65CC-8DEA-DBE4-06B3-9B0A9D3B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3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D4C55-80F2-0D51-42B3-CCDFD485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72A9CE-06FD-0DFC-C69F-FFBB109F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91D76F0-1AF0-BEEC-18EF-7B557605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FE63E2-1290-4C88-A498-1915569C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10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19632B-3C2F-BEFA-3DEB-63A32E44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7BB71E-ABE3-32F5-78BD-23281C1C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419191-BD33-4F9E-B274-6DA2B763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13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F5EF7-503B-0C26-4AA8-948D5FA9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E72AC-43CA-FFA8-4B7D-20902BDB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1A63E9-8D83-B13F-7AE9-62DE60FC5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BE42FB-B5C0-6462-37E6-06CD3266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C8DE8A-8EA0-DF90-5F68-7314ADB8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AB39C6-1001-BAC6-D0BB-07F6FAB8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96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046E2-AFAD-5AE2-C0B3-8839EE5A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9AAF80-B037-311B-B322-0F8BAEA2E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D501A6-A118-74D3-D5E1-5A8E24079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2E84BE-8000-8C73-DDE4-797FA56D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8A9129-E352-DDBC-95F9-3C86C1D8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3D0A74-A0A5-2000-4614-7E597BC2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65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E42B03-EF9A-C6B4-827A-10A49799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742E42-9FF8-86AC-8A56-FFDEDEB34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3E709-DAE6-AE15-CC7B-4E3D40D0A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2B61-464E-4C33-BCFC-55939A524DF0}" type="datetimeFigureOut">
              <a:rPr lang="nl-NL" smtClean="0"/>
              <a:t>15-5-2023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7286BC-D444-DB60-4A84-0254AD77B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5C7EE9-8772-F814-1FFE-993A80A15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E186-FB5F-411C-B427-F18DEE1F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21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3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svg"/><Relationship Id="rId7" Type="http://schemas.openxmlformats.org/officeDocument/2006/relationships/slide" Target="slide4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32.xml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6.svg"/><Relationship Id="rId7" Type="http://schemas.openxmlformats.org/officeDocument/2006/relationships/slide" Target="slide4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32.xml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6.svg"/><Relationship Id="rId7" Type="http://schemas.openxmlformats.org/officeDocument/2006/relationships/slide" Target="slide4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image" Target="../media/image2.png"/><Relationship Id="rId5" Type="http://schemas.openxmlformats.org/officeDocument/2006/relationships/slide" Target="slide32.xml"/><Relationship Id="rId10" Type="http://schemas.openxmlformats.org/officeDocument/2006/relationships/slide" Target="slide14.xml"/><Relationship Id="rId4" Type="http://schemas.openxmlformats.org/officeDocument/2006/relationships/image" Target="../media/image1.png"/><Relationship Id="rId9" Type="http://schemas.openxmlformats.org/officeDocument/2006/relationships/slide" Target="slide5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6.svg"/><Relationship Id="rId7" Type="http://schemas.openxmlformats.org/officeDocument/2006/relationships/slide" Target="slide41.xml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slide" Target="slide15.xml"/><Relationship Id="rId5" Type="http://schemas.openxmlformats.org/officeDocument/2006/relationships/slide" Target="slide32.xml"/><Relationship Id="rId10" Type="http://schemas.openxmlformats.org/officeDocument/2006/relationships/slide" Target="slide54.xml"/><Relationship Id="rId4" Type="http://schemas.openxmlformats.org/officeDocument/2006/relationships/image" Target="../media/image1.png"/><Relationship Id="rId9" Type="http://schemas.openxmlformats.org/officeDocument/2006/relationships/slide" Target="slide5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slide" Target="slide41.xml"/><Relationship Id="rId12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slide" Target="slide59.xml"/><Relationship Id="rId5" Type="http://schemas.openxmlformats.org/officeDocument/2006/relationships/slide" Target="slide32.xml"/><Relationship Id="rId10" Type="http://schemas.openxmlformats.org/officeDocument/2006/relationships/slide" Target="slide54.xml"/><Relationship Id="rId4" Type="http://schemas.openxmlformats.org/officeDocument/2006/relationships/image" Target="../media/image1.png"/><Relationship Id="rId9" Type="http://schemas.openxmlformats.org/officeDocument/2006/relationships/slide" Target="slide5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17.xml"/><Relationship Id="rId3" Type="http://schemas.openxmlformats.org/officeDocument/2006/relationships/image" Target="../media/image6.svg"/><Relationship Id="rId7" Type="http://schemas.openxmlformats.org/officeDocument/2006/relationships/slide" Target="slide41.xml"/><Relationship Id="rId12" Type="http://schemas.openxmlformats.org/officeDocument/2006/relationships/slide" Target="slide6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slide" Target="slide59.xml"/><Relationship Id="rId5" Type="http://schemas.openxmlformats.org/officeDocument/2006/relationships/slide" Target="slide32.xml"/><Relationship Id="rId10" Type="http://schemas.openxmlformats.org/officeDocument/2006/relationships/slide" Target="slide54.xml"/><Relationship Id="rId4" Type="http://schemas.openxmlformats.org/officeDocument/2006/relationships/image" Target="../media/image1.png"/><Relationship Id="rId9" Type="http://schemas.openxmlformats.org/officeDocument/2006/relationships/slide" Target="slide51.xml"/><Relationship Id="rId1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68.xml"/><Relationship Id="rId3" Type="http://schemas.openxmlformats.org/officeDocument/2006/relationships/image" Target="../media/image6.svg"/><Relationship Id="rId7" Type="http://schemas.openxmlformats.org/officeDocument/2006/relationships/slide" Target="slide41.xml"/><Relationship Id="rId12" Type="http://schemas.openxmlformats.org/officeDocument/2006/relationships/slide" Target="slide6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slide" Target="slide59.xml"/><Relationship Id="rId5" Type="http://schemas.openxmlformats.org/officeDocument/2006/relationships/slide" Target="slide32.xml"/><Relationship Id="rId15" Type="http://schemas.openxmlformats.org/officeDocument/2006/relationships/image" Target="../media/image2.png"/><Relationship Id="rId10" Type="http://schemas.openxmlformats.org/officeDocument/2006/relationships/slide" Target="slide54.xml"/><Relationship Id="rId4" Type="http://schemas.openxmlformats.org/officeDocument/2006/relationships/image" Target="../media/image1.png"/><Relationship Id="rId9" Type="http://schemas.openxmlformats.org/officeDocument/2006/relationships/slide" Target="slide51.xml"/><Relationship Id="rId14" Type="http://schemas.openxmlformats.org/officeDocument/2006/relationships/slide" Target="slide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73.xml"/><Relationship Id="rId3" Type="http://schemas.openxmlformats.org/officeDocument/2006/relationships/image" Target="../media/image6.svg"/><Relationship Id="rId7" Type="http://schemas.openxmlformats.org/officeDocument/2006/relationships/slide" Target="slide41.xml"/><Relationship Id="rId12" Type="http://schemas.openxmlformats.org/officeDocument/2006/relationships/slide" Target="slide6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slide" Target="slide59.xml"/><Relationship Id="rId5" Type="http://schemas.openxmlformats.org/officeDocument/2006/relationships/slide" Target="slide32.xml"/><Relationship Id="rId10" Type="http://schemas.openxmlformats.org/officeDocument/2006/relationships/slide" Target="slide54.xml"/><Relationship Id="rId4" Type="http://schemas.openxmlformats.org/officeDocument/2006/relationships/image" Target="../media/image1.png"/><Relationship Id="rId9" Type="http://schemas.openxmlformats.org/officeDocument/2006/relationships/slide" Target="slide51.xml"/><Relationship Id="rId14" Type="http://schemas.openxmlformats.org/officeDocument/2006/relationships/slide" Target="slide6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73.xml"/><Relationship Id="rId3" Type="http://schemas.openxmlformats.org/officeDocument/2006/relationships/image" Target="../media/image6.svg"/><Relationship Id="rId7" Type="http://schemas.openxmlformats.org/officeDocument/2006/relationships/slide" Target="slide41.xml"/><Relationship Id="rId12" Type="http://schemas.openxmlformats.org/officeDocument/2006/relationships/slide" Target="slide6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slide" Target="slide59.xml"/><Relationship Id="rId5" Type="http://schemas.openxmlformats.org/officeDocument/2006/relationships/slide" Target="slide32.xml"/><Relationship Id="rId15" Type="http://schemas.openxmlformats.org/officeDocument/2006/relationships/slide" Target="slide74.xml"/><Relationship Id="rId10" Type="http://schemas.openxmlformats.org/officeDocument/2006/relationships/slide" Target="slide54.xml"/><Relationship Id="rId4" Type="http://schemas.openxmlformats.org/officeDocument/2006/relationships/image" Target="../media/image1.png"/><Relationship Id="rId9" Type="http://schemas.openxmlformats.org/officeDocument/2006/relationships/slide" Target="slide51.xml"/><Relationship Id="rId14" Type="http://schemas.openxmlformats.org/officeDocument/2006/relationships/slide" Target="slide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73.xml"/><Relationship Id="rId3" Type="http://schemas.openxmlformats.org/officeDocument/2006/relationships/image" Target="../media/image6.svg"/><Relationship Id="rId7" Type="http://schemas.openxmlformats.org/officeDocument/2006/relationships/slide" Target="slide41.xml"/><Relationship Id="rId12" Type="http://schemas.openxmlformats.org/officeDocument/2006/relationships/slide" Target="slide63.xml"/><Relationship Id="rId2" Type="http://schemas.openxmlformats.org/officeDocument/2006/relationships/image" Target="../media/image5.png"/><Relationship Id="rId16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slide" Target="slide59.xml"/><Relationship Id="rId5" Type="http://schemas.openxmlformats.org/officeDocument/2006/relationships/slide" Target="slide32.xml"/><Relationship Id="rId15" Type="http://schemas.openxmlformats.org/officeDocument/2006/relationships/slide" Target="slide74.xml"/><Relationship Id="rId10" Type="http://schemas.openxmlformats.org/officeDocument/2006/relationships/slide" Target="slide54.xml"/><Relationship Id="rId4" Type="http://schemas.openxmlformats.org/officeDocument/2006/relationships/image" Target="../media/image1.png"/><Relationship Id="rId9" Type="http://schemas.openxmlformats.org/officeDocument/2006/relationships/slide" Target="slide51.xml"/><Relationship Id="rId14" Type="http://schemas.openxmlformats.org/officeDocument/2006/relationships/slide" Target="slide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afelroutes.nl/routes/kunstwandelingen/kunstwandeling-duiven-centrum-noord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3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image" Target="../media/image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image" Target="../media/image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4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image" Target="../media/image12.jpeg"/><Relationship Id="rId4" Type="http://schemas.openxmlformats.org/officeDocument/2006/relationships/image" Target="../media/image9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image" Target="../media/image12.jpeg"/><Relationship Id="rId4" Type="http://schemas.openxmlformats.org/officeDocument/2006/relationships/image" Target="../media/image9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4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2.xml"/><Relationship Id="rId4" Type="http://schemas.openxmlformats.org/officeDocument/2006/relationships/image" Target="../media/image9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3.xml"/><Relationship Id="rId4" Type="http://schemas.openxmlformats.org/officeDocument/2006/relationships/image" Target="../media/image9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5.xml"/><Relationship Id="rId4" Type="http://schemas.openxmlformats.org/officeDocument/2006/relationships/image" Target="../media/image9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6.xml"/><Relationship Id="rId4" Type="http://schemas.openxmlformats.org/officeDocument/2006/relationships/image" Target="../media/image9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5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7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0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6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64.xml"/><Relationship Id="rId4" Type="http://schemas.openxmlformats.org/officeDocument/2006/relationships/image" Target="../media/image9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5.xml"/><Relationship Id="rId4" Type="http://schemas.openxmlformats.org/officeDocument/2006/relationships/image" Target="../media/image9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6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6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9.xml"/><Relationship Id="rId4" Type="http://schemas.openxmlformats.org/officeDocument/2006/relationships/image" Target="../media/image9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YOp2IUVrxI?feature=oembed" TargetMode="External"/><Relationship Id="rId4" Type="http://schemas.openxmlformats.org/officeDocument/2006/relationships/slide" Target="slide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1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9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71E3BC72-9423-C6B3-0626-350528B50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379091"/>
            <a:ext cx="4476750" cy="6397946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0B51FF7D-CC8C-CD73-0D9E-B2D8420D0CB6}"/>
              </a:ext>
            </a:extLst>
          </p:cNvPr>
          <p:cNvSpPr/>
          <p:nvPr/>
        </p:nvSpPr>
        <p:spPr>
          <a:xfrm>
            <a:off x="6715126" y="1105613"/>
            <a:ext cx="3200400" cy="1984927"/>
          </a:xfrm>
          <a:prstGeom prst="wedgeEllipseCallout">
            <a:avLst>
              <a:gd name="adj1" fmla="val -52083"/>
              <a:gd name="adj2" fmla="val -3587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3035E15-A478-EBF7-24A5-CBE7E4CF5B49}"/>
              </a:ext>
            </a:extLst>
          </p:cNvPr>
          <p:cNvSpPr txBox="1"/>
          <p:nvPr/>
        </p:nvSpPr>
        <p:spPr>
          <a:xfrm>
            <a:off x="7258050" y="1682579"/>
            <a:ext cx="233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Hallo allemaal!</a:t>
            </a:r>
          </a:p>
          <a:p>
            <a:r>
              <a:rPr lang="nl-NL" sz="2400" b="1" dirty="0">
                <a:latin typeface="Bahnschrift" panose="020B0502040204020203" pitchFamily="34" charset="0"/>
              </a:rPr>
              <a:t>Ik ben Roel.</a:t>
            </a:r>
          </a:p>
        </p:txBody>
      </p:sp>
      <p:sp>
        <p:nvSpPr>
          <p:cNvPr id="2" name="Rechthoek 1">
            <a:hlinkClick r:id="rId3" action="ppaction://hlinksldjump"/>
            <a:extLst>
              <a:ext uri="{FF2B5EF4-FFF2-40B4-BE49-F238E27FC236}">
                <a16:creationId xmlns:a16="http://schemas.microsoft.com/office/drawing/2014/main" id="{1C5E226F-3F50-9588-2CEE-D24F9D11A2E7}"/>
              </a:ext>
            </a:extLst>
          </p:cNvPr>
          <p:cNvSpPr/>
          <p:nvPr/>
        </p:nvSpPr>
        <p:spPr>
          <a:xfrm>
            <a:off x="9186094" y="5209462"/>
            <a:ext cx="2036088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hlinkClick r:id="rId3" action="ppaction://hlinksldjump"/>
            <a:extLst>
              <a:ext uri="{FF2B5EF4-FFF2-40B4-BE49-F238E27FC236}">
                <a16:creationId xmlns:a16="http://schemas.microsoft.com/office/drawing/2014/main" id="{6A96A4FD-2E54-CC56-9FD2-4EEFE377F528}"/>
              </a:ext>
            </a:extLst>
          </p:cNvPr>
          <p:cNvSpPr txBox="1"/>
          <p:nvPr/>
        </p:nvSpPr>
        <p:spPr>
          <a:xfrm>
            <a:off x="9317251" y="5229935"/>
            <a:ext cx="190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Hallo Roel! </a:t>
            </a:r>
          </a:p>
        </p:txBody>
      </p:sp>
    </p:spTree>
    <p:extLst>
      <p:ext uri="{BB962C8B-B14F-4D97-AF65-F5344CB8AC3E}">
        <p14:creationId xmlns:p14="http://schemas.microsoft.com/office/powerpoint/2010/main" val="294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1186774" y="559568"/>
            <a:ext cx="4245729" cy="2983058"/>
          </a:xfrm>
          <a:prstGeom prst="wedgeEllipseCallout">
            <a:avLst>
              <a:gd name="adj1" fmla="val 73631"/>
              <a:gd name="adj2" fmla="val -47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1571162" y="1226332"/>
            <a:ext cx="347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ben Janneke, ik ben te herkennen aan mijn mooie wimpers en ketting. Ik ben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2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615016" y="529820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2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740631" y="531852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3" name="Afbeelding 2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5D938187-AAA2-2DE3-3B4B-1D08B05B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345098"/>
            <a:ext cx="4855171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0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1186774" y="559568"/>
            <a:ext cx="4245729" cy="2983058"/>
          </a:xfrm>
          <a:prstGeom prst="wedgeEllipseCallout">
            <a:avLst>
              <a:gd name="adj1" fmla="val 73631"/>
              <a:gd name="adj2" fmla="val -47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1571162" y="1226332"/>
            <a:ext cx="347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ben Janneke, ik ben te herkennen aan mijn mooie wimpers en ketting. Ik ben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2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615016" y="529820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2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740631" y="531852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3" name="Afbeelding 2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5D938187-AAA2-2DE3-3B4B-1D08B05B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345098"/>
            <a:ext cx="4855171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7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1186774" y="559568"/>
            <a:ext cx="4245729" cy="2983058"/>
          </a:xfrm>
          <a:prstGeom prst="wedgeEllipseCallout">
            <a:avLst>
              <a:gd name="adj1" fmla="val 73631"/>
              <a:gd name="adj2" fmla="val -47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1571162" y="1226332"/>
            <a:ext cx="347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ben Janneke, ik ben te herkennen aan mijn mooie wimpers en ketting. Ik ben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2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615016" y="529820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2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740631" y="531852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3" name="Afbeelding 2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5D938187-AAA2-2DE3-3B4B-1D08B05B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345098"/>
            <a:ext cx="4855171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1186774" y="559568"/>
            <a:ext cx="4245729" cy="2983058"/>
          </a:xfrm>
          <a:prstGeom prst="wedgeEllipseCallout">
            <a:avLst>
              <a:gd name="adj1" fmla="val 73631"/>
              <a:gd name="adj2" fmla="val -47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1571162" y="1226332"/>
            <a:ext cx="347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ben Janneke, ik ben te herkennen aan mijn mooie wimpers en ketting. Ik ben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2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615016" y="529820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2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703656" y="5325858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3" name="Afbeelding 2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5D938187-AAA2-2DE3-3B4B-1D08B05B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345098"/>
            <a:ext cx="4855171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3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1186774" y="559568"/>
            <a:ext cx="4245729" cy="2983058"/>
          </a:xfrm>
          <a:prstGeom prst="wedgeEllipseCallout">
            <a:avLst>
              <a:gd name="adj1" fmla="val 73631"/>
              <a:gd name="adj2" fmla="val -47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1571162" y="1226332"/>
            <a:ext cx="347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ben Janneke, ik ben te herkennen aan mijn mooie wimpers en ketting. Ik ben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2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615016" y="529820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2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703656" y="5325858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3" name="Afbeelding 2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5D938187-AAA2-2DE3-3B4B-1D08B05B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345098"/>
            <a:ext cx="4855171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1186774" y="559568"/>
            <a:ext cx="4245729" cy="2983058"/>
          </a:xfrm>
          <a:prstGeom prst="wedgeEllipseCallout">
            <a:avLst>
              <a:gd name="adj1" fmla="val 73631"/>
              <a:gd name="adj2" fmla="val -47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1571162" y="1226332"/>
            <a:ext cx="347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ben Janneke, ik ben te herkennen aan mijn mooie wimpers en ketting. Ik ben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2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615016" y="529820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2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703656" y="5325858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3" name="Afbeelding 2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5D938187-AAA2-2DE3-3B4B-1D08B05B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345098"/>
            <a:ext cx="4855171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5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1186774" y="559568"/>
            <a:ext cx="4245729" cy="2983058"/>
          </a:xfrm>
          <a:prstGeom prst="wedgeEllipseCallout">
            <a:avLst>
              <a:gd name="adj1" fmla="val 73631"/>
              <a:gd name="adj2" fmla="val -47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1571162" y="1226332"/>
            <a:ext cx="347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ben Janneke, ik ben te herkennen aan mijn mooie wimpers en ketting. Ik ben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2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615016" y="529820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2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703656" y="5335095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3" name="Afbeelding 2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5D938187-AAA2-2DE3-3B4B-1D08B05B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345098"/>
            <a:ext cx="4855171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2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1186774" y="559568"/>
            <a:ext cx="4245729" cy="2983058"/>
          </a:xfrm>
          <a:prstGeom prst="wedgeEllipseCallout">
            <a:avLst>
              <a:gd name="adj1" fmla="val 73631"/>
              <a:gd name="adj2" fmla="val -47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1571162" y="1226332"/>
            <a:ext cx="347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ben Janneke, ik ben te herkennen aan mijn mooie wimpers en ketting. Ik ben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2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615016" y="529820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2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703656" y="5335095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3" name="Afbeelding 2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5D938187-AAA2-2DE3-3B4B-1D08B05B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345098"/>
            <a:ext cx="4855171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3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1186774" y="559568"/>
            <a:ext cx="4245729" cy="2983058"/>
          </a:xfrm>
          <a:prstGeom prst="wedgeEllipseCallout">
            <a:avLst>
              <a:gd name="adj1" fmla="val 73631"/>
              <a:gd name="adj2" fmla="val -47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1571162" y="1226332"/>
            <a:ext cx="347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ben Janneke, ik ben te herkennen aan mijn mooie wimpers en ketting. Ik ben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2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615016" y="529820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2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703656" y="5335095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3" name="Afbeelding 2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5D938187-AAA2-2DE3-3B4B-1D08B05B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345098"/>
            <a:ext cx="4855171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0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8388" y="391777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6385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6341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7648407" y="293914"/>
            <a:ext cx="4249715" cy="3004457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8074839" y="844487"/>
            <a:ext cx="340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Dit zijn plekken waar altijd kunst te zien is, dus op een van deze plekken moet Janneke wel te vinden zijn!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F0F4A492-C718-601E-A930-AEBDDC3352DB}"/>
              </a:ext>
            </a:extLst>
          </p:cNvPr>
          <p:cNvSpPr/>
          <p:nvPr/>
        </p:nvSpPr>
        <p:spPr>
          <a:xfrm>
            <a:off x="143228" y="150825"/>
            <a:ext cx="1225919" cy="11866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vectorafbeeldingen, clipart&#10;&#10;Automatisch gegenereerde beschrijving">
            <a:hlinkClick r:id="rId6" action="ppaction://hlinksldjump"/>
            <a:extLst>
              <a:ext uri="{FF2B5EF4-FFF2-40B4-BE49-F238E27FC236}">
                <a16:creationId xmlns:a16="http://schemas.microsoft.com/office/drawing/2014/main" id="{77F32A86-906D-307F-F74E-1212073E3F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" y="300400"/>
            <a:ext cx="732024" cy="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71E3BC72-9423-C6B3-0626-350528B50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8616"/>
            <a:ext cx="7839075" cy="11203212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0B51FF7D-CC8C-CD73-0D9E-B2D8420D0CB6}"/>
              </a:ext>
            </a:extLst>
          </p:cNvPr>
          <p:cNvSpPr/>
          <p:nvPr/>
        </p:nvSpPr>
        <p:spPr>
          <a:xfrm>
            <a:off x="6629400" y="323273"/>
            <a:ext cx="4167909" cy="2262909"/>
          </a:xfrm>
          <a:prstGeom prst="wedgeEllipseCallout">
            <a:avLst>
              <a:gd name="adj1" fmla="val -60296"/>
              <a:gd name="adj2" fmla="val 1863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3035E15-A478-EBF7-24A5-CBE7E4CF5B49}"/>
              </a:ext>
            </a:extLst>
          </p:cNvPr>
          <p:cNvSpPr txBox="1"/>
          <p:nvPr/>
        </p:nvSpPr>
        <p:spPr>
          <a:xfrm>
            <a:off x="7009517" y="618271"/>
            <a:ext cx="3407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heb een probleempje. Ik ben mijn vriendin Janneke kwijt.</a:t>
            </a:r>
          </a:p>
        </p:txBody>
      </p:sp>
      <p:sp>
        <p:nvSpPr>
          <p:cNvPr id="2" name="Rechthoek 1">
            <a:hlinkClick r:id="rId3" action="ppaction://hlinksldjump"/>
            <a:extLst>
              <a:ext uri="{FF2B5EF4-FFF2-40B4-BE49-F238E27FC236}">
                <a16:creationId xmlns:a16="http://schemas.microsoft.com/office/drawing/2014/main" id="{AD741FAA-3ED5-C1A1-EBE3-F0188939EEEC}"/>
              </a:ext>
            </a:extLst>
          </p:cNvPr>
          <p:cNvSpPr/>
          <p:nvPr/>
        </p:nvSpPr>
        <p:spPr>
          <a:xfrm>
            <a:off x="8945948" y="5205844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hlinkClick r:id="rId4" action="ppaction://hlinksldjump"/>
            <a:extLst>
              <a:ext uri="{FF2B5EF4-FFF2-40B4-BE49-F238E27FC236}">
                <a16:creationId xmlns:a16="http://schemas.microsoft.com/office/drawing/2014/main" id="{4E2A5CF2-3609-A853-9D63-64AE16837EE5}"/>
              </a:ext>
            </a:extLst>
          </p:cNvPr>
          <p:cNvSpPr/>
          <p:nvPr/>
        </p:nvSpPr>
        <p:spPr>
          <a:xfrm>
            <a:off x="10416577" y="5205844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hlinkClick r:id="rId3" action="ppaction://hlinksldjump"/>
            <a:extLst>
              <a:ext uri="{FF2B5EF4-FFF2-40B4-BE49-F238E27FC236}">
                <a16:creationId xmlns:a16="http://schemas.microsoft.com/office/drawing/2014/main" id="{97DE7041-4785-55A8-76FA-AF271810BF25}"/>
              </a:ext>
            </a:extLst>
          </p:cNvPr>
          <p:cNvSpPr txBox="1"/>
          <p:nvPr/>
        </p:nvSpPr>
        <p:spPr>
          <a:xfrm>
            <a:off x="9317251" y="5229935"/>
            <a:ext cx="50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Ja </a:t>
            </a:r>
          </a:p>
        </p:txBody>
      </p:sp>
      <p:sp>
        <p:nvSpPr>
          <p:cNvPr id="8" name="Tekstvak 7">
            <a:hlinkClick r:id="rId4" action="ppaction://hlinksldjump"/>
            <a:extLst>
              <a:ext uri="{FF2B5EF4-FFF2-40B4-BE49-F238E27FC236}">
                <a16:creationId xmlns:a16="http://schemas.microsoft.com/office/drawing/2014/main" id="{967BAF0B-3180-8E03-103A-6C1CD9DA8BCC}"/>
              </a:ext>
            </a:extLst>
          </p:cNvPr>
          <p:cNvSpPr txBox="1"/>
          <p:nvPr/>
        </p:nvSpPr>
        <p:spPr>
          <a:xfrm>
            <a:off x="10560147" y="5229935"/>
            <a:ext cx="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Nee 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4AAA067A-09DD-9637-39A8-B64A02A77535}"/>
              </a:ext>
            </a:extLst>
          </p:cNvPr>
          <p:cNvSpPr/>
          <p:nvPr/>
        </p:nvSpPr>
        <p:spPr>
          <a:xfrm>
            <a:off x="8070405" y="2417586"/>
            <a:ext cx="2994910" cy="1767110"/>
          </a:xfrm>
          <a:prstGeom prst="wedgeEllipseCallout">
            <a:avLst>
              <a:gd name="adj1" fmla="val -62650"/>
              <a:gd name="adj2" fmla="val -2527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C9E4383-0E4B-FA49-E5D0-D178AFB879FD}"/>
              </a:ext>
            </a:extLst>
          </p:cNvPr>
          <p:cNvSpPr txBox="1"/>
          <p:nvPr/>
        </p:nvSpPr>
        <p:spPr>
          <a:xfrm>
            <a:off x="7864023" y="2881180"/>
            <a:ext cx="340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Wil jij me helpen zoeken?</a:t>
            </a:r>
          </a:p>
        </p:txBody>
      </p:sp>
    </p:spTree>
    <p:extLst>
      <p:ext uri="{BB962C8B-B14F-4D97-AF65-F5344CB8AC3E}">
        <p14:creationId xmlns:p14="http://schemas.microsoft.com/office/powerpoint/2010/main" val="2346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9151666" y="1698171"/>
            <a:ext cx="2746456" cy="1600200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9287908" y="2082772"/>
            <a:ext cx="24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Waar zou ze dan zijn?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19472818-30B2-C4EF-2168-18167F2B6870}"/>
              </a:ext>
            </a:extLst>
          </p:cNvPr>
          <p:cNvSpPr/>
          <p:nvPr/>
        </p:nvSpPr>
        <p:spPr>
          <a:xfrm>
            <a:off x="143228" y="150825"/>
            <a:ext cx="1225919" cy="11866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vectorafbeeldingen, clipart&#10;&#10;Automatisch gegenereerde beschrijving">
            <a:hlinkClick r:id="rId7" action="ppaction://hlinksldjump"/>
            <a:extLst>
              <a:ext uri="{FF2B5EF4-FFF2-40B4-BE49-F238E27FC236}">
                <a16:creationId xmlns:a16="http://schemas.microsoft.com/office/drawing/2014/main" id="{A6FD7791-49FD-5FA3-B47B-2661B781C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" y="300400"/>
            <a:ext cx="732024" cy="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25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hlinkClick r:id="rId7" action="ppaction://hlinksldjump"/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9151666" y="1698171"/>
            <a:ext cx="2746456" cy="1600200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9287908" y="2082772"/>
            <a:ext cx="24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Waar zou ze dan zijn?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E7A0920A-4136-8E1E-0524-462AC3249B65}"/>
              </a:ext>
            </a:extLst>
          </p:cNvPr>
          <p:cNvSpPr/>
          <p:nvPr/>
        </p:nvSpPr>
        <p:spPr>
          <a:xfrm>
            <a:off x="143228" y="150825"/>
            <a:ext cx="1225919" cy="11866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vectorafbeeldingen, clipart&#10;&#10;Automatisch gegenereerde beschrijving">
            <a:hlinkClick r:id="rId8" action="ppaction://hlinksldjump"/>
            <a:extLst>
              <a:ext uri="{FF2B5EF4-FFF2-40B4-BE49-F238E27FC236}">
                <a16:creationId xmlns:a16="http://schemas.microsoft.com/office/drawing/2014/main" id="{66286346-BFE2-1B49-DDD1-83D180CF6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5" y="334926"/>
            <a:ext cx="732024" cy="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47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hlinkClick r:id="rId7" action="ppaction://hlinksldjump"/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hlinkClick r:id="rId8" action="ppaction://hlinksldjump"/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9151666" y="1698171"/>
            <a:ext cx="2746456" cy="1600200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9287908" y="2082772"/>
            <a:ext cx="24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Waar zou ze dan zijn?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DE727A9C-27AE-D669-3E1F-96D091A6316F}"/>
              </a:ext>
            </a:extLst>
          </p:cNvPr>
          <p:cNvSpPr/>
          <p:nvPr/>
        </p:nvSpPr>
        <p:spPr>
          <a:xfrm>
            <a:off x="143228" y="150825"/>
            <a:ext cx="1225919" cy="11866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vectorafbeeldingen, clipart&#10;&#10;Automatisch gegenereerde beschrijving">
            <a:hlinkClick r:id="rId9" action="ppaction://hlinksldjump"/>
            <a:extLst>
              <a:ext uri="{FF2B5EF4-FFF2-40B4-BE49-F238E27FC236}">
                <a16:creationId xmlns:a16="http://schemas.microsoft.com/office/drawing/2014/main" id="{E3BCE39D-70EF-0844-7671-17F76178E8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" y="300400"/>
            <a:ext cx="732024" cy="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15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hlinkClick r:id="rId7" action="ppaction://hlinksldjump"/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hlinkClick r:id="rId8" action="ppaction://hlinksldjump"/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hlinkClick r:id="rId9" action="ppaction://hlinksldjump"/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9151666" y="1698171"/>
            <a:ext cx="2746456" cy="1600200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9287908" y="2082772"/>
            <a:ext cx="24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Waar zou ze dan zijn?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E7E22AEB-5632-7D7F-69F2-8AC967FD9B0A}"/>
              </a:ext>
            </a:extLst>
          </p:cNvPr>
          <p:cNvSpPr/>
          <p:nvPr/>
        </p:nvSpPr>
        <p:spPr>
          <a:xfrm>
            <a:off x="143228" y="150825"/>
            <a:ext cx="1225919" cy="11866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vectorafbeeldingen, clipart&#10;&#10;Automatisch gegenereerde beschrijving">
            <a:hlinkClick r:id="rId10" action="ppaction://hlinksldjump"/>
            <a:extLst>
              <a:ext uri="{FF2B5EF4-FFF2-40B4-BE49-F238E27FC236}">
                <a16:creationId xmlns:a16="http://schemas.microsoft.com/office/drawing/2014/main" id="{ABD73482-9CAE-DF42-B937-0C43493B5E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" y="300400"/>
            <a:ext cx="732024" cy="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7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hlinkClick r:id="rId7" action="ppaction://hlinksldjump"/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hlinkClick r:id="rId8" action="ppaction://hlinksldjump"/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hlinkClick r:id="rId9" action="ppaction://hlinksldjump"/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hlinkClick r:id="rId10" action="ppaction://hlinksldjump"/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9151666" y="1698171"/>
            <a:ext cx="2746456" cy="1600200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9287908" y="2082772"/>
            <a:ext cx="24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Waar zou ze dan zijn?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BE9D0016-7E8B-B7F6-ABBD-835112A84AD5}"/>
              </a:ext>
            </a:extLst>
          </p:cNvPr>
          <p:cNvSpPr/>
          <p:nvPr/>
        </p:nvSpPr>
        <p:spPr>
          <a:xfrm>
            <a:off x="143228" y="150825"/>
            <a:ext cx="1225919" cy="11866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vectorafbeeldingen, clipart&#10;&#10;Automatisch gegenereerde beschrijving">
            <a:hlinkClick r:id="rId11" action="ppaction://hlinksldjump"/>
            <a:extLst>
              <a:ext uri="{FF2B5EF4-FFF2-40B4-BE49-F238E27FC236}">
                <a16:creationId xmlns:a16="http://schemas.microsoft.com/office/drawing/2014/main" id="{6B28DC93-DDD2-636D-F533-9045DC0B4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" y="300400"/>
            <a:ext cx="732024" cy="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39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hlinkClick r:id="rId7" action="ppaction://hlinksldjump"/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hlinkClick r:id="rId8" action="ppaction://hlinksldjump"/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hlinkClick r:id="rId9" action="ppaction://hlinksldjump"/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hlinkClick r:id="rId10" action="ppaction://hlinksldjump"/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hlinkClick r:id="rId11" action="ppaction://hlinksldjump"/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9151666" y="1698171"/>
            <a:ext cx="2746456" cy="1600200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9287908" y="2082772"/>
            <a:ext cx="24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Waar zou ze dan zijn?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640BB39B-EEF2-7970-BC22-AA40E7BEA075}"/>
              </a:ext>
            </a:extLst>
          </p:cNvPr>
          <p:cNvSpPr/>
          <p:nvPr/>
        </p:nvSpPr>
        <p:spPr>
          <a:xfrm>
            <a:off x="143228" y="150825"/>
            <a:ext cx="1225919" cy="11866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vectorafbeeldingen, clipart&#10;&#10;Automatisch gegenereerde beschrijving">
            <a:hlinkClick r:id="rId12" action="ppaction://hlinksldjump"/>
            <a:extLst>
              <a:ext uri="{FF2B5EF4-FFF2-40B4-BE49-F238E27FC236}">
                <a16:creationId xmlns:a16="http://schemas.microsoft.com/office/drawing/2014/main" id="{0D5FFCEA-29D9-A6CA-4870-EB05279CD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" y="300400"/>
            <a:ext cx="732024" cy="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58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hlinkClick r:id="rId7" action="ppaction://hlinksldjump"/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hlinkClick r:id="rId8" action="ppaction://hlinksldjump"/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hlinkClick r:id="rId9" action="ppaction://hlinksldjump"/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hlinkClick r:id="rId10" action="ppaction://hlinksldjump"/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hlinkClick r:id="rId11" action="ppaction://hlinksldjump"/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hlinkClick r:id="rId12" action="ppaction://hlinksldjump"/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9151666" y="1698171"/>
            <a:ext cx="2746456" cy="1600200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9287908" y="2082772"/>
            <a:ext cx="24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Waar zou ze dan zijn?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02B470-18B0-4516-233C-6313F8B0C433}"/>
              </a:ext>
            </a:extLst>
          </p:cNvPr>
          <p:cNvSpPr/>
          <p:nvPr/>
        </p:nvSpPr>
        <p:spPr>
          <a:xfrm>
            <a:off x="143228" y="150825"/>
            <a:ext cx="1225919" cy="11866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vectorafbeeldingen, clipart&#10;&#10;Automatisch gegenereerde beschrijving">
            <a:hlinkClick r:id="rId13" action="ppaction://hlinksldjump"/>
            <a:extLst>
              <a:ext uri="{FF2B5EF4-FFF2-40B4-BE49-F238E27FC236}">
                <a16:creationId xmlns:a16="http://schemas.microsoft.com/office/drawing/2014/main" id="{1D4458F7-75EA-E2DD-EB9E-2C2F3848A2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" y="300400"/>
            <a:ext cx="732024" cy="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03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hlinkClick r:id="rId7" action="ppaction://hlinksldjump"/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hlinkClick r:id="rId8" action="ppaction://hlinksldjump"/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hlinkClick r:id="rId9" action="ppaction://hlinksldjump"/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hlinkClick r:id="rId10" action="ppaction://hlinksldjump"/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hlinkClick r:id="rId11" action="ppaction://hlinksldjump"/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hlinkClick r:id="rId12" action="ppaction://hlinksldjump"/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hlinkClick r:id="rId13" action="ppaction://hlinksldjump"/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1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9151666" y="1698171"/>
            <a:ext cx="2746456" cy="1600200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9287908" y="2082772"/>
            <a:ext cx="24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Waar zou ze dan zijn?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873CEB-2F1A-D859-AE91-A83C746989FE}"/>
              </a:ext>
            </a:extLst>
          </p:cNvPr>
          <p:cNvSpPr/>
          <p:nvPr/>
        </p:nvSpPr>
        <p:spPr>
          <a:xfrm>
            <a:off x="143228" y="150825"/>
            <a:ext cx="1225919" cy="11866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vectorafbeeldingen, clipart&#10;&#10;Automatisch gegenereerde beschrijving">
            <a:hlinkClick r:id="rId14" action="ppaction://hlinksldjump"/>
            <a:extLst>
              <a:ext uri="{FF2B5EF4-FFF2-40B4-BE49-F238E27FC236}">
                <a16:creationId xmlns:a16="http://schemas.microsoft.com/office/drawing/2014/main" id="{06B65C35-347B-92B2-822C-DE6E3768D1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" y="300400"/>
            <a:ext cx="732024" cy="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0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hlinkClick r:id="rId7" action="ppaction://hlinksldjump"/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hlinkClick r:id="rId8" action="ppaction://hlinksldjump"/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hlinkClick r:id="rId9" action="ppaction://hlinksldjump"/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hlinkClick r:id="rId10" action="ppaction://hlinksldjump"/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hlinkClick r:id="rId11" action="ppaction://hlinksldjump"/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hlinkClick r:id="rId12" action="ppaction://hlinksldjump"/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hlinkClick r:id="rId13" action="ppaction://hlinksldjump"/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hlinkClick r:id="rId14" action="ppaction://hlinksldjump"/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1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9151666" y="1698171"/>
            <a:ext cx="2746456" cy="1600200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9287908" y="2082772"/>
            <a:ext cx="24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Samen verder kijken?</a:t>
            </a:r>
          </a:p>
        </p:txBody>
      </p:sp>
    </p:spTree>
    <p:extLst>
      <p:ext uri="{BB962C8B-B14F-4D97-AF65-F5344CB8AC3E}">
        <p14:creationId xmlns:p14="http://schemas.microsoft.com/office/powerpoint/2010/main" val="3209205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hlinkClick r:id="rId7" action="ppaction://hlinksldjump"/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hlinkClick r:id="rId8" action="ppaction://hlinksldjump"/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hlinkClick r:id="rId9" action="ppaction://hlinksldjump"/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hlinkClick r:id="rId10" action="ppaction://hlinksldjump"/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hlinkClick r:id="rId11" action="ppaction://hlinksldjump"/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hlinkClick r:id="rId12" action="ppaction://hlinksldjump"/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hlinkClick r:id="rId13" action="ppaction://hlinksldjump"/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hlinkClick r:id="rId14" action="ppaction://hlinksldjump"/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1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hlinkClick r:id="rId15" action="ppaction://hlinksldjump"/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9151666" y="1698171"/>
            <a:ext cx="2746456" cy="1600200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6D60917-B1CB-E11E-66E7-AF17115020BC}"/>
              </a:ext>
            </a:extLst>
          </p:cNvPr>
          <p:cNvSpPr txBox="1"/>
          <p:nvPr/>
        </p:nvSpPr>
        <p:spPr>
          <a:xfrm>
            <a:off x="9287908" y="2082772"/>
            <a:ext cx="24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Samen verder kijken?</a:t>
            </a:r>
          </a:p>
        </p:txBody>
      </p:sp>
    </p:spTree>
    <p:extLst>
      <p:ext uri="{BB962C8B-B14F-4D97-AF65-F5344CB8AC3E}">
        <p14:creationId xmlns:p14="http://schemas.microsoft.com/office/powerpoint/2010/main" val="392349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71E3BC72-9423-C6B3-0626-350528B50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8616"/>
            <a:ext cx="7839075" cy="11203212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0B51FF7D-CC8C-CD73-0D9E-B2D8420D0CB6}"/>
              </a:ext>
            </a:extLst>
          </p:cNvPr>
          <p:cNvSpPr/>
          <p:nvPr/>
        </p:nvSpPr>
        <p:spPr>
          <a:xfrm>
            <a:off x="6629400" y="323273"/>
            <a:ext cx="4167909" cy="1976582"/>
          </a:xfrm>
          <a:prstGeom prst="wedgeEllipseCallout">
            <a:avLst>
              <a:gd name="adj1" fmla="val -60296"/>
              <a:gd name="adj2" fmla="val 1863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3035E15-A478-EBF7-24A5-CBE7E4CF5B49}"/>
              </a:ext>
            </a:extLst>
          </p:cNvPr>
          <p:cNvSpPr txBox="1"/>
          <p:nvPr/>
        </p:nvSpPr>
        <p:spPr>
          <a:xfrm>
            <a:off x="7009517" y="887013"/>
            <a:ext cx="340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Heel erg fijn dat je me wilt helpen!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D741FAA-3ED5-C1A1-EBE3-F0188939EEEC}"/>
              </a:ext>
            </a:extLst>
          </p:cNvPr>
          <p:cNvSpPr/>
          <p:nvPr/>
        </p:nvSpPr>
        <p:spPr>
          <a:xfrm>
            <a:off x="8986982" y="5229935"/>
            <a:ext cx="257694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hlinkClick r:id="rId3" action="ppaction://hlinksldjump"/>
            <a:extLst>
              <a:ext uri="{FF2B5EF4-FFF2-40B4-BE49-F238E27FC236}">
                <a16:creationId xmlns:a16="http://schemas.microsoft.com/office/drawing/2014/main" id="{97DE7041-4785-55A8-76FA-AF271810BF25}"/>
              </a:ext>
            </a:extLst>
          </p:cNvPr>
          <p:cNvSpPr txBox="1"/>
          <p:nvPr/>
        </p:nvSpPr>
        <p:spPr>
          <a:xfrm>
            <a:off x="9095911" y="5229935"/>
            <a:ext cx="249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Wie zoeken we?</a:t>
            </a:r>
          </a:p>
        </p:txBody>
      </p:sp>
    </p:spTree>
    <p:extLst>
      <p:ext uri="{BB962C8B-B14F-4D97-AF65-F5344CB8AC3E}">
        <p14:creationId xmlns:p14="http://schemas.microsoft.com/office/powerpoint/2010/main" val="5416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221C26-EF92-4517-E8D0-6F3B338C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05" b="244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AD26C9A-DD65-6A57-81CA-1A32A86FFA71}"/>
              </a:ext>
            </a:extLst>
          </p:cNvPr>
          <p:cNvSpPr/>
          <p:nvPr/>
        </p:nvSpPr>
        <p:spPr>
          <a:xfrm>
            <a:off x="10097079" y="0"/>
            <a:ext cx="161393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D76AD740-CFCB-C18B-8174-D406FFE9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8849" y="4020464"/>
            <a:ext cx="2678545" cy="3986098"/>
          </a:xfrm>
          <a:prstGeom prst="rect">
            <a:avLst/>
          </a:prstGeom>
        </p:spPr>
      </p:pic>
      <p:sp>
        <p:nvSpPr>
          <p:cNvPr id="8" name="Ovaal 7">
            <a:hlinkClick r:id="rId5" action="ppaction://hlinksldjump"/>
            <a:extLst>
              <a:ext uri="{FF2B5EF4-FFF2-40B4-BE49-F238E27FC236}">
                <a16:creationId xmlns:a16="http://schemas.microsoft.com/office/drawing/2014/main" id="{CD73F12F-D0A1-BDCA-1930-224A13D60D0E}"/>
              </a:ext>
            </a:extLst>
          </p:cNvPr>
          <p:cNvSpPr/>
          <p:nvPr/>
        </p:nvSpPr>
        <p:spPr>
          <a:xfrm>
            <a:off x="4227361" y="379682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2" name="Ovaal 11">
            <a:hlinkClick r:id="rId6" action="ppaction://hlinksldjump"/>
            <a:extLst>
              <a:ext uri="{FF2B5EF4-FFF2-40B4-BE49-F238E27FC236}">
                <a16:creationId xmlns:a16="http://schemas.microsoft.com/office/drawing/2014/main" id="{75DCC10A-AEB1-65AE-84A0-10C7E8B7E64E}"/>
              </a:ext>
            </a:extLst>
          </p:cNvPr>
          <p:cNvSpPr/>
          <p:nvPr/>
        </p:nvSpPr>
        <p:spPr>
          <a:xfrm>
            <a:off x="3427317" y="46111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3" name="Ovaal 12">
            <a:hlinkClick r:id="rId7" action="ppaction://hlinksldjump"/>
            <a:extLst>
              <a:ext uri="{FF2B5EF4-FFF2-40B4-BE49-F238E27FC236}">
                <a16:creationId xmlns:a16="http://schemas.microsoft.com/office/drawing/2014/main" id="{13C6C275-1DFE-2E58-D329-2835A55ABAB0}"/>
              </a:ext>
            </a:extLst>
          </p:cNvPr>
          <p:cNvSpPr/>
          <p:nvPr/>
        </p:nvSpPr>
        <p:spPr>
          <a:xfrm>
            <a:off x="3545424" y="367067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4" name="Ovaal 13">
            <a:hlinkClick r:id="rId8" action="ppaction://hlinksldjump"/>
            <a:extLst>
              <a:ext uri="{FF2B5EF4-FFF2-40B4-BE49-F238E27FC236}">
                <a16:creationId xmlns:a16="http://schemas.microsoft.com/office/drawing/2014/main" id="{76A32EEA-77D1-31A4-93F8-6B860B271CFB}"/>
              </a:ext>
            </a:extLst>
          </p:cNvPr>
          <p:cNvSpPr/>
          <p:nvPr/>
        </p:nvSpPr>
        <p:spPr>
          <a:xfrm>
            <a:off x="1917525" y="2134695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Ovaal 14">
            <a:hlinkClick r:id="rId9" action="ppaction://hlinksldjump"/>
            <a:extLst>
              <a:ext uri="{FF2B5EF4-FFF2-40B4-BE49-F238E27FC236}">
                <a16:creationId xmlns:a16="http://schemas.microsoft.com/office/drawing/2014/main" id="{F88E24DB-25E1-9887-E29C-6DCB0327D84F}"/>
              </a:ext>
            </a:extLst>
          </p:cNvPr>
          <p:cNvSpPr/>
          <p:nvPr/>
        </p:nvSpPr>
        <p:spPr>
          <a:xfrm>
            <a:off x="2804807" y="569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6" name="Ovaal 15">
            <a:hlinkClick r:id="rId10" action="ppaction://hlinksldjump"/>
            <a:extLst>
              <a:ext uri="{FF2B5EF4-FFF2-40B4-BE49-F238E27FC236}">
                <a16:creationId xmlns:a16="http://schemas.microsoft.com/office/drawing/2014/main" id="{EAF0004A-C2F4-4651-E48D-5836744C9684}"/>
              </a:ext>
            </a:extLst>
          </p:cNvPr>
          <p:cNvSpPr/>
          <p:nvPr/>
        </p:nvSpPr>
        <p:spPr>
          <a:xfrm>
            <a:off x="5204163" y="724149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7" name="Ovaal 16">
            <a:hlinkClick r:id="rId11" action="ppaction://hlinksldjump"/>
            <a:extLst>
              <a:ext uri="{FF2B5EF4-FFF2-40B4-BE49-F238E27FC236}">
                <a16:creationId xmlns:a16="http://schemas.microsoft.com/office/drawing/2014/main" id="{42CBB3BD-9D5B-7E81-BBD4-A50BB79C6EAB}"/>
              </a:ext>
            </a:extLst>
          </p:cNvPr>
          <p:cNvSpPr/>
          <p:nvPr/>
        </p:nvSpPr>
        <p:spPr>
          <a:xfrm>
            <a:off x="6302726" y="1105614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8" name="Ovaal 17">
            <a:hlinkClick r:id="rId12" action="ppaction://hlinksldjump"/>
            <a:extLst>
              <a:ext uri="{FF2B5EF4-FFF2-40B4-BE49-F238E27FC236}">
                <a16:creationId xmlns:a16="http://schemas.microsoft.com/office/drawing/2014/main" id="{5A2B3A31-4125-2955-04C6-35B0A2939CEC}"/>
              </a:ext>
            </a:extLst>
          </p:cNvPr>
          <p:cNvSpPr/>
          <p:nvPr/>
        </p:nvSpPr>
        <p:spPr>
          <a:xfrm>
            <a:off x="5204163" y="259628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9" name="Ovaal 18">
            <a:hlinkClick r:id="rId13" action="ppaction://hlinksldjump"/>
            <a:extLst>
              <a:ext uri="{FF2B5EF4-FFF2-40B4-BE49-F238E27FC236}">
                <a16:creationId xmlns:a16="http://schemas.microsoft.com/office/drawing/2014/main" id="{767583D1-E5E3-6FB7-D3B7-2ED8D74375C9}"/>
              </a:ext>
            </a:extLst>
          </p:cNvPr>
          <p:cNvSpPr/>
          <p:nvPr/>
        </p:nvSpPr>
        <p:spPr>
          <a:xfrm>
            <a:off x="6993498" y="4257040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10</a:t>
            </a:r>
          </a:p>
        </p:txBody>
      </p:sp>
      <p:sp>
        <p:nvSpPr>
          <p:cNvPr id="20" name="Ovaal 19">
            <a:hlinkClick r:id="rId14" action="ppaction://hlinksldjump"/>
            <a:extLst>
              <a:ext uri="{FF2B5EF4-FFF2-40B4-BE49-F238E27FC236}">
                <a16:creationId xmlns:a16="http://schemas.microsoft.com/office/drawing/2014/main" id="{129F7CA6-C458-AF74-8767-79DA47DA8A40}"/>
              </a:ext>
            </a:extLst>
          </p:cNvPr>
          <p:cNvSpPr/>
          <p:nvPr/>
        </p:nvSpPr>
        <p:spPr>
          <a:xfrm>
            <a:off x="5901862" y="3549721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21" name="Ovaal 20">
            <a:hlinkClick r:id="rId15" action="ppaction://hlinksldjump"/>
            <a:extLst>
              <a:ext uri="{FF2B5EF4-FFF2-40B4-BE49-F238E27FC236}">
                <a16:creationId xmlns:a16="http://schemas.microsoft.com/office/drawing/2014/main" id="{996898B1-EED7-1908-DFEB-123BDB8FB257}"/>
              </a:ext>
            </a:extLst>
          </p:cNvPr>
          <p:cNvSpPr/>
          <p:nvPr/>
        </p:nvSpPr>
        <p:spPr>
          <a:xfrm>
            <a:off x="9250095" y="5938922"/>
            <a:ext cx="526719" cy="494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11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CE7FDFD7-99BA-49D5-9AAF-E535927E6AD0}"/>
              </a:ext>
            </a:extLst>
          </p:cNvPr>
          <p:cNvSpPr/>
          <p:nvPr/>
        </p:nvSpPr>
        <p:spPr>
          <a:xfrm>
            <a:off x="8414327" y="1218354"/>
            <a:ext cx="3483794" cy="2203451"/>
          </a:xfrm>
          <a:prstGeom prst="wedgeEllipseCallout">
            <a:avLst>
              <a:gd name="adj1" fmla="val 31969"/>
              <a:gd name="adj2" fmla="val 637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2862E28-2C6D-F3E9-816D-3F743EC7E533}"/>
              </a:ext>
            </a:extLst>
          </p:cNvPr>
          <p:cNvSpPr txBox="1"/>
          <p:nvPr/>
        </p:nvSpPr>
        <p:spPr>
          <a:xfrm>
            <a:off x="8616099" y="1599819"/>
            <a:ext cx="3094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We zijn nu bij alle plekken geweest die Janneke zo leuk vindt.</a:t>
            </a:r>
          </a:p>
        </p:txBody>
      </p:sp>
      <p:sp>
        <p:nvSpPr>
          <p:cNvPr id="2" name="Rechthoek 1">
            <a:hlinkClick r:id="rId16" action="ppaction://hlinksldjump"/>
            <a:extLst>
              <a:ext uri="{FF2B5EF4-FFF2-40B4-BE49-F238E27FC236}">
                <a16:creationId xmlns:a16="http://schemas.microsoft.com/office/drawing/2014/main" id="{7435D039-24E6-6CD4-A85F-CEF8C9D1C1CC}"/>
              </a:ext>
            </a:extLst>
          </p:cNvPr>
          <p:cNvSpPr/>
          <p:nvPr/>
        </p:nvSpPr>
        <p:spPr>
          <a:xfrm>
            <a:off x="9309608" y="3818642"/>
            <a:ext cx="1528088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hlinkClick r:id="rId16" action="ppaction://hlinksldjump"/>
            <a:extLst>
              <a:ext uri="{FF2B5EF4-FFF2-40B4-BE49-F238E27FC236}">
                <a16:creationId xmlns:a16="http://schemas.microsoft.com/office/drawing/2014/main" id="{0FB2C852-2AED-31F2-0327-D592F53B5BF5}"/>
              </a:ext>
            </a:extLst>
          </p:cNvPr>
          <p:cNvSpPr txBox="1"/>
          <p:nvPr/>
        </p:nvSpPr>
        <p:spPr>
          <a:xfrm>
            <a:off x="9483035" y="3829364"/>
            <a:ext cx="135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  </a:t>
            </a:r>
          </a:p>
        </p:txBody>
      </p:sp>
    </p:spTree>
    <p:extLst>
      <p:ext uri="{BB962C8B-B14F-4D97-AF65-F5344CB8AC3E}">
        <p14:creationId xmlns:p14="http://schemas.microsoft.com/office/powerpoint/2010/main" val="3488622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1BD52B5E-55C4-1592-A6E2-2CA05DBC4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5153" y="232917"/>
            <a:ext cx="4644563" cy="6395056"/>
          </a:xfrm>
          <a:prstGeom prst="rect">
            <a:avLst/>
          </a:prstGeom>
        </p:spPr>
      </p:pic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71E3BC72-9423-C6B3-0626-350528B50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230027"/>
            <a:ext cx="4476750" cy="6397946"/>
          </a:xfrm>
          <a:prstGeom prst="rect">
            <a:avLst/>
          </a:prstGeom>
        </p:spPr>
      </p:pic>
      <p:sp>
        <p:nvSpPr>
          <p:cNvPr id="2" name="Rechthoek 1">
            <a:hlinkClick r:id="rId4"/>
            <a:extLst>
              <a:ext uri="{FF2B5EF4-FFF2-40B4-BE49-F238E27FC236}">
                <a16:creationId xmlns:a16="http://schemas.microsoft.com/office/drawing/2014/main" id="{1C5E226F-3F50-9588-2CEE-D24F9D11A2E7}"/>
              </a:ext>
            </a:extLst>
          </p:cNvPr>
          <p:cNvSpPr/>
          <p:nvPr/>
        </p:nvSpPr>
        <p:spPr>
          <a:xfrm>
            <a:off x="4709346" y="5292589"/>
            <a:ext cx="1904931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hlinkClick r:id="rId4"/>
            <a:extLst>
              <a:ext uri="{FF2B5EF4-FFF2-40B4-BE49-F238E27FC236}">
                <a16:creationId xmlns:a16="http://schemas.microsoft.com/office/drawing/2014/main" id="{6A96A4FD-2E54-CC56-9FD2-4EEFE377F528}"/>
              </a:ext>
            </a:extLst>
          </p:cNvPr>
          <p:cNvSpPr txBox="1"/>
          <p:nvPr/>
        </p:nvSpPr>
        <p:spPr>
          <a:xfrm>
            <a:off x="4902271" y="5333218"/>
            <a:ext cx="160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Zelf doen? 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0B6496EA-6B66-2803-19B2-D246C1B7A711}"/>
              </a:ext>
            </a:extLst>
          </p:cNvPr>
          <p:cNvSpPr/>
          <p:nvPr/>
        </p:nvSpPr>
        <p:spPr>
          <a:xfrm>
            <a:off x="8566056" y="460972"/>
            <a:ext cx="3407320" cy="2309937"/>
          </a:xfrm>
          <a:prstGeom prst="wedgeEllipseCallout">
            <a:avLst>
              <a:gd name="adj1" fmla="val -35800"/>
              <a:gd name="adj2" fmla="val 6038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D7249D4-47F9-5AA9-659F-AB68CB252A9D}"/>
              </a:ext>
            </a:extLst>
          </p:cNvPr>
          <p:cNvSpPr txBox="1"/>
          <p:nvPr/>
        </p:nvSpPr>
        <p:spPr>
          <a:xfrm>
            <a:off x="8722259" y="831110"/>
            <a:ext cx="3094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Bedankt dat je ons geholpen hebt! Ik hoop dat je de kunst ook leuk vond!</a:t>
            </a:r>
          </a:p>
        </p:txBody>
      </p:sp>
    </p:spTree>
    <p:extLst>
      <p:ext uri="{BB962C8B-B14F-4D97-AF65-F5344CB8AC3E}">
        <p14:creationId xmlns:p14="http://schemas.microsoft.com/office/powerpoint/2010/main" val="31631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001B4F-5749-96A8-471C-D63201457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r="20823"/>
          <a:stretch/>
        </p:blipFill>
        <p:spPr bwMode="auto">
          <a:xfrm>
            <a:off x="5831115" y="435428"/>
            <a:ext cx="5130800" cy="5279571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5801" y="261256"/>
            <a:ext cx="11248281" cy="8134350"/>
          </a:xfrm>
          <a:prstGeom prst="rect">
            <a:avLst/>
          </a:prstGeom>
        </p:spPr>
      </p:pic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8965367" y="659186"/>
            <a:ext cx="2758547" cy="1882649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59417" y="2868119"/>
            <a:ext cx="4610150" cy="3212369"/>
          </a:xfrm>
          <a:prstGeom prst="wedgeEllipseCallout">
            <a:avLst>
              <a:gd name="adj1" fmla="val 62879"/>
              <a:gd name="adj2" fmla="val -3673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BB51270-4E21-EBFA-088A-0360BBBDE995}"/>
              </a:ext>
            </a:extLst>
          </p:cNvPr>
          <p:cNvSpPr txBox="1"/>
          <p:nvPr/>
        </p:nvSpPr>
        <p:spPr>
          <a:xfrm>
            <a:off x="1311298" y="3689474"/>
            <a:ext cx="3706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Dit kunstwerk verbeeld de groeiende stad Duiven en is gemaakt om bij het gemeentehuis te staan.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74D3593-B77B-3B92-D034-D98E6B9A6707}"/>
              </a:ext>
            </a:extLst>
          </p:cNvPr>
          <p:cNvSpPr txBox="1"/>
          <p:nvPr/>
        </p:nvSpPr>
        <p:spPr>
          <a:xfrm>
            <a:off x="9180311" y="1143001"/>
            <a:ext cx="237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Zonder titel – Ankie Borgers</a:t>
            </a:r>
          </a:p>
        </p:txBody>
      </p:sp>
      <p:sp>
        <p:nvSpPr>
          <p:cNvPr id="17" name="Rechthoek 16">
            <a:hlinkClick r:id="rId5" action="ppaction://hlinksldjump"/>
            <a:extLst>
              <a:ext uri="{FF2B5EF4-FFF2-40B4-BE49-F238E27FC236}">
                <a16:creationId xmlns:a16="http://schemas.microsoft.com/office/drawing/2014/main" id="{BE0EC1F9-CC5E-2CAA-7BC5-3C4ECB01332B}"/>
              </a:ext>
            </a:extLst>
          </p:cNvPr>
          <p:cNvSpPr/>
          <p:nvPr/>
        </p:nvSpPr>
        <p:spPr>
          <a:xfrm>
            <a:off x="9804495" y="5889171"/>
            <a:ext cx="1528088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hlinkClick r:id="rId5" action="ppaction://hlinksldjump"/>
            <a:extLst>
              <a:ext uri="{FF2B5EF4-FFF2-40B4-BE49-F238E27FC236}">
                <a16:creationId xmlns:a16="http://schemas.microsoft.com/office/drawing/2014/main" id="{F99E1DC9-4D44-0062-7D99-06455141D33D}"/>
              </a:ext>
            </a:extLst>
          </p:cNvPr>
          <p:cNvSpPr txBox="1"/>
          <p:nvPr/>
        </p:nvSpPr>
        <p:spPr>
          <a:xfrm>
            <a:off x="9977922" y="5899893"/>
            <a:ext cx="135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  </a:t>
            </a:r>
          </a:p>
        </p:txBody>
      </p:sp>
    </p:spTree>
    <p:extLst>
      <p:ext uri="{BB962C8B-B14F-4D97-AF65-F5344CB8AC3E}">
        <p14:creationId xmlns:p14="http://schemas.microsoft.com/office/powerpoint/2010/main" val="2013762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001B4F-5749-96A8-471C-D63201457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r="20823"/>
          <a:stretch/>
        </p:blipFill>
        <p:spPr bwMode="auto">
          <a:xfrm>
            <a:off x="5831115" y="435428"/>
            <a:ext cx="5130800" cy="5279571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9482" y="272142"/>
            <a:ext cx="11248281" cy="8134350"/>
          </a:xfrm>
          <a:prstGeom prst="rect">
            <a:avLst/>
          </a:prstGeom>
        </p:spPr>
      </p:pic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8965367" y="655874"/>
            <a:ext cx="2758547" cy="1882649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59417" y="2868119"/>
            <a:ext cx="4610150" cy="3212369"/>
          </a:xfrm>
          <a:prstGeom prst="wedgeEllipseCallout">
            <a:avLst>
              <a:gd name="adj1" fmla="val 62879"/>
              <a:gd name="adj2" fmla="val -3673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BB51270-4E21-EBFA-088A-0360BBBDE995}"/>
              </a:ext>
            </a:extLst>
          </p:cNvPr>
          <p:cNvSpPr txBox="1"/>
          <p:nvPr/>
        </p:nvSpPr>
        <p:spPr>
          <a:xfrm>
            <a:off x="1311298" y="3689474"/>
            <a:ext cx="3706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Dit kunstwerk verbeeld de groeiende stad Duiven en is gemaakt om bij het gemeentehuis te staan.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74D3593-B77B-3B92-D034-D98E6B9A6707}"/>
              </a:ext>
            </a:extLst>
          </p:cNvPr>
          <p:cNvSpPr txBox="1"/>
          <p:nvPr/>
        </p:nvSpPr>
        <p:spPr>
          <a:xfrm>
            <a:off x="9180311" y="1143001"/>
            <a:ext cx="237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Zonder titel – Ankie Borgers</a:t>
            </a:r>
          </a:p>
        </p:txBody>
      </p:sp>
      <p:pic>
        <p:nvPicPr>
          <p:cNvPr id="11" name="Afbeelding 10" descr="Afbeelding met logo&#10;&#10;Automatisch gegenereerde beschrijving">
            <a:extLst>
              <a:ext uri="{FF2B5EF4-FFF2-40B4-BE49-F238E27FC236}">
                <a16:creationId xmlns:a16="http://schemas.microsoft.com/office/drawing/2014/main" id="{C1A3A592-1059-D703-FEDA-5CEB66CB4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2040">
            <a:off x="3700698" y="-1453989"/>
            <a:ext cx="2633977" cy="3986098"/>
          </a:xfrm>
          <a:prstGeom prst="rect">
            <a:avLst/>
          </a:prstGeom>
        </p:spPr>
      </p:pic>
      <p:sp>
        <p:nvSpPr>
          <p:cNvPr id="12" name="Rechthoek 11">
            <a:hlinkClick r:id="rId6" action="ppaction://hlinksldjump"/>
            <a:extLst>
              <a:ext uri="{FF2B5EF4-FFF2-40B4-BE49-F238E27FC236}">
                <a16:creationId xmlns:a16="http://schemas.microsoft.com/office/drawing/2014/main" id="{AC87085B-1661-7DD3-AC03-63D343D1E645}"/>
              </a:ext>
            </a:extLst>
          </p:cNvPr>
          <p:cNvSpPr/>
          <p:nvPr/>
        </p:nvSpPr>
        <p:spPr>
          <a:xfrm>
            <a:off x="807354" y="1791841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hlinkClick r:id="rId7" action="ppaction://hlinksldjump"/>
            <a:extLst>
              <a:ext uri="{FF2B5EF4-FFF2-40B4-BE49-F238E27FC236}">
                <a16:creationId xmlns:a16="http://schemas.microsoft.com/office/drawing/2014/main" id="{F1703D5D-74E2-85CC-87EB-B5FE2E6ACAEB}"/>
              </a:ext>
            </a:extLst>
          </p:cNvPr>
          <p:cNvSpPr/>
          <p:nvPr/>
        </p:nvSpPr>
        <p:spPr>
          <a:xfrm>
            <a:off x="2277983" y="1791841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hlinkClick r:id="rId6" action="ppaction://hlinksldjump"/>
            <a:extLst>
              <a:ext uri="{FF2B5EF4-FFF2-40B4-BE49-F238E27FC236}">
                <a16:creationId xmlns:a16="http://schemas.microsoft.com/office/drawing/2014/main" id="{6D16B40C-0265-A160-9EA9-42EDB8194374}"/>
              </a:ext>
            </a:extLst>
          </p:cNvPr>
          <p:cNvSpPr txBox="1"/>
          <p:nvPr/>
        </p:nvSpPr>
        <p:spPr>
          <a:xfrm>
            <a:off x="1178657" y="1815932"/>
            <a:ext cx="50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Ja </a:t>
            </a:r>
          </a:p>
        </p:txBody>
      </p:sp>
      <p:sp>
        <p:nvSpPr>
          <p:cNvPr id="15" name="Tekstvak 14">
            <a:hlinkClick r:id="rId7" action="ppaction://hlinksldjump"/>
            <a:extLst>
              <a:ext uri="{FF2B5EF4-FFF2-40B4-BE49-F238E27FC236}">
                <a16:creationId xmlns:a16="http://schemas.microsoft.com/office/drawing/2014/main" id="{35D88694-371A-862F-412A-0F6262C1305C}"/>
              </a:ext>
            </a:extLst>
          </p:cNvPr>
          <p:cNvSpPr txBox="1"/>
          <p:nvPr/>
        </p:nvSpPr>
        <p:spPr>
          <a:xfrm>
            <a:off x="2421553" y="1815932"/>
            <a:ext cx="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Nee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151B185-0AB3-0F17-A159-BD30552299C4}"/>
              </a:ext>
            </a:extLst>
          </p:cNvPr>
          <p:cNvSpPr txBox="1"/>
          <p:nvPr/>
        </p:nvSpPr>
        <p:spPr>
          <a:xfrm>
            <a:off x="704245" y="766202"/>
            <a:ext cx="284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Is Janneke hier denk je?</a:t>
            </a:r>
          </a:p>
        </p:txBody>
      </p:sp>
    </p:spTree>
    <p:extLst>
      <p:ext uri="{BB962C8B-B14F-4D97-AF65-F5344CB8AC3E}">
        <p14:creationId xmlns:p14="http://schemas.microsoft.com/office/powerpoint/2010/main" val="1112868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7075147" y="718787"/>
            <a:ext cx="4093596" cy="2917041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7428993" y="1501334"/>
            <a:ext cx="3407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Helaas, Janneke is hier niet. Het is een beetje te weinig kleur voor haar.</a:t>
            </a:r>
          </a:p>
        </p:txBody>
      </p:sp>
      <p:sp>
        <p:nvSpPr>
          <p:cNvPr id="8" name="Rechthoek 7">
            <a:hlinkClick r:id="rId3" action="ppaction://hlinksldjump"/>
            <a:extLst>
              <a:ext uri="{FF2B5EF4-FFF2-40B4-BE49-F238E27FC236}">
                <a16:creationId xmlns:a16="http://schemas.microsoft.com/office/drawing/2014/main" id="{C7CE5DBF-FFAE-B209-A3E8-4C1E38A14F56}"/>
              </a:ext>
            </a:extLst>
          </p:cNvPr>
          <p:cNvSpPr/>
          <p:nvPr/>
        </p:nvSpPr>
        <p:spPr>
          <a:xfrm>
            <a:off x="9606616" y="526758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3" action="ppaction://hlinksldjump"/>
            <a:extLst>
              <a:ext uri="{FF2B5EF4-FFF2-40B4-BE49-F238E27FC236}">
                <a16:creationId xmlns:a16="http://schemas.microsoft.com/office/drawing/2014/main" id="{22AA4CFC-DBF3-F1A1-9BF8-375F517A8A4B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2584962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7075147" y="718787"/>
            <a:ext cx="4093596" cy="2917041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7428993" y="1501334"/>
            <a:ext cx="3407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Klopt, Janneke is hier niet. Het is een beetje te weinig kleur voor haar.</a:t>
            </a:r>
          </a:p>
        </p:txBody>
      </p:sp>
      <p:sp>
        <p:nvSpPr>
          <p:cNvPr id="8" name="Rechthoek 7">
            <a:hlinkClick r:id="rId3" action="ppaction://hlinksldjump"/>
            <a:extLst>
              <a:ext uri="{FF2B5EF4-FFF2-40B4-BE49-F238E27FC236}">
                <a16:creationId xmlns:a16="http://schemas.microsoft.com/office/drawing/2014/main" id="{C7CE5DBF-FFAE-B209-A3E8-4C1E38A14F56}"/>
              </a:ext>
            </a:extLst>
          </p:cNvPr>
          <p:cNvSpPr/>
          <p:nvPr/>
        </p:nvSpPr>
        <p:spPr>
          <a:xfrm>
            <a:off x="9606616" y="526758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3" action="ppaction://hlinksldjump"/>
            <a:extLst>
              <a:ext uri="{FF2B5EF4-FFF2-40B4-BE49-F238E27FC236}">
                <a16:creationId xmlns:a16="http://schemas.microsoft.com/office/drawing/2014/main" id="{22AA4CFC-DBF3-F1A1-9BF8-375F517A8A4B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849447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A525CF-491A-46A8-B5BF-E2691BF6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47" y="359228"/>
            <a:ext cx="7105033" cy="54855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1247" y="271246"/>
            <a:ext cx="14360600" cy="8134350"/>
          </a:xfrm>
          <a:prstGeom prst="rect">
            <a:avLst/>
          </a:prstGeom>
        </p:spPr>
      </p:pic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392642" y="338235"/>
            <a:ext cx="4245996" cy="2731984"/>
          </a:xfrm>
          <a:prstGeom prst="wedgeEllipseCallout">
            <a:avLst>
              <a:gd name="adj1" fmla="val 55047"/>
              <a:gd name="adj2" fmla="val 430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7AE1F0E8-E9AD-6727-1C02-41809541EFF4}"/>
              </a:ext>
            </a:extLst>
          </p:cNvPr>
          <p:cNvSpPr/>
          <p:nvPr/>
        </p:nvSpPr>
        <p:spPr>
          <a:xfrm>
            <a:off x="8515337" y="414554"/>
            <a:ext cx="3408803" cy="1882649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5E079E-5293-DDCC-EE35-B9333FEF4A6D}"/>
              </a:ext>
            </a:extLst>
          </p:cNvPr>
          <p:cNvSpPr txBox="1"/>
          <p:nvPr/>
        </p:nvSpPr>
        <p:spPr>
          <a:xfrm>
            <a:off x="8806944" y="940379"/>
            <a:ext cx="292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Zonder titel – Marijke </a:t>
            </a:r>
            <a:r>
              <a:rPr lang="nl-NL" sz="2400" b="1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Schlebusch</a:t>
            </a:r>
            <a:endParaRPr lang="nl-NL" sz="2400" b="1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149B6F-541B-7DAB-7C0D-66FBB1ECC0C9}"/>
              </a:ext>
            </a:extLst>
          </p:cNvPr>
          <p:cNvSpPr txBox="1"/>
          <p:nvPr/>
        </p:nvSpPr>
        <p:spPr>
          <a:xfrm>
            <a:off x="759302" y="808589"/>
            <a:ext cx="352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Dit kunstwerk van brons gaat over twee dierachtige wezens die nieuwsgierig zijn naar elkaar.</a:t>
            </a:r>
          </a:p>
        </p:txBody>
      </p:sp>
      <p:sp>
        <p:nvSpPr>
          <p:cNvPr id="11" name="Rechthoek 10">
            <a:hlinkClick r:id="rId5" action="ppaction://hlinksldjump"/>
            <a:extLst>
              <a:ext uri="{FF2B5EF4-FFF2-40B4-BE49-F238E27FC236}">
                <a16:creationId xmlns:a16="http://schemas.microsoft.com/office/drawing/2014/main" id="{EC3F06BB-5F35-2F05-DEA7-ECC8B3673F1B}"/>
              </a:ext>
            </a:extLst>
          </p:cNvPr>
          <p:cNvSpPr/>
          <p:nvPr/>
        </p:nvSpPr>
        <p:spPr>
          <a:xfrm>
            <a:off x="2347781" y="3561832"/>
            <a:ext cx="1528088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hlinkClick r:id="rId5" action="ppaction://hlinksldjump"/>
            <a:extLst>
              <a:ext uri="{FF2B5EF4-FFF2-40B4-BE49-F238E27FC236}">
                <a16:creationId xmlns:a16="http://schemas.microsoft.com/office/drawing/2014/main" id="{BCF524A5-0C79-9F85-D5C8-186FDC60DF6A}"/>
              </a:ext>
            </a:extLst>
          </p:cNvPr>
          <p:cNvSpPr txBox="1"/>
          <p:nvPr/>
        </p:nvSpPr>
        <p:spPr>
          <a:xfrm>
            <a:off x="2521208" y="3572554"/>
            <a:ext cx="135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  </a:t>
            </a:r>
          </a:p>
        </p:txBody>
      </p:sp>
    </p:spTree>
    <p:extLst>
      <p:ext uri="{BB962C8B-B14F-4D97-AF65-F5344CB8AC3E}">
        <p14:creationId xmlns:p14="http://schemas.microsoft.com/office/powerpoint/2010/main" val="1394942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A525CF-491A-46A8-B5BF-E2691BF6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47" y="359228"/>
            <a:ext cx="7105033" cy="54855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1247" y="271246"/>
            <a:ext cx="14360600" cy="8134350"/>
          </a:xfrm>
          <a:prstGeom prst="rect">
            <a:avLst/>
          </a:prstGeom>
        </p:spPr>
      </p:pic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392642" y="332709"/>
            <a:ext cx="4245996" cy="2731984"/>
          </a:xfrm>
          <a:prstGeom prst="wedgeEllipseCallout">
            <a:avLst>
              <a:gd name="adj1" fmla="val 55047"/>
              <a:gd name="adj2" fmla="val 430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7AE1F0E8-E9AD-6727-1C02-41809541EFF4}"/>
              </a:ext>
            </a:extLst>
          </p:cNvPr>
          <p:cNvSpPr/>
          <p:nvPr/>
        </p:nvSpPr>
        <p:spPr>
          <a:xfrm>
            <a:off x="8515337" y="414554"/>
            <a:ext cx="3408803" cy="1882649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5E079E-5293-DDCC-EE35-B9333FEF4A6D}"/>
              </a:ext>
            </a:extLst>
          </p:cNvPr>
          <p:cNvSpPr txBox="1"/>
          <p:nvPr/>
        </p:nvSpPr>
        <p:spPr>
          <a:xfrm>
            <a:off x="8806944" y="940379"/>
            <a:ext cx="292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Zonder titel – Marijke </a:t>
            </a:r>
            <a:r>
              <a:rPr lang="nl-NL" sz="2400" b="1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Schlebusch</a:t>
            </a:r>
            <a:endParaRPr lang="nl-NL" sz="2400" b="1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149B6F-541B-7DAB-7C0D-66FBB1ECC0C9}"/>
              </a:ext>
            </a:extLst>
          </p:cNvPr>
          <p:cNvSpPr txBox="1"/>
          <p:nvPr/>
        </p:nvSpPr>
        <p:spPr>
          <a:xfrm>
            <a:off x="759302" y="913871"/>
            <a:ext cx="3524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Ook al zien deze er hetzelfde uit. Zouden zij toch nog kunnen verschillen?</a:t>
            </a:r>
          </a:p>
        </p:txBody>
      </p:sp>
      <p:sp>
        <p:nvSpPr>
          <p:cNvPr id="11" name="Rechthoek 10">
            <a:hlinkClick r:id="rId5" action="ppaction://hlinksldjump"/>
            <a:extLst>
              <a:ext uri="{FF2B5EF4-FFF2-40B4-BE49-F238E27FC236}">
                <a16:creationId xmlns:a16="http://schemas.microsoft.com/office/drawing/2014/main" id="{EC3F06BB-5F35-2F05-DEA7-ECC8B3673F1B}"/>
              </a:ext>
            </a:extLst>
          </p:cNvPr>
          <p:cNvSpPr/>
          <p:nvPr/>
        </p:nvSpPr>
        <p:spPr>
          <a:xfrm>
            <a:off x="3787880" y="5691158"/>
            <a:ext cx="1528088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hlinkClick r:id="rId5" action="ppaction://hlinksldjump"/>
            <a:extLst>
              <a:ext uri="{FF2B5EF4-FFF2-40B4-BE49-F238E27FC236}">
                <a16:creationId xmlns:a16="http://schemas.microsoft.com/office/drawing/2014/main" id="{BCF524A5-0C79-9F85-D5C8-186FDC60DF6A}"/>
              </a:ext>
            </a:extLst>
          </p:cNvPr>
          <p:cNvSpPr txBox="1"/>
          <p:nvPr/>
        </p:nvSpPr>
        <p:spPr>
          <a:xfrm>
            <a:off x="3873916" y="5701880"/>
            <a:ext cx="135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  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5449D0E7-4D8E-8E89-99C3-BB6108158F7F}"/>
              </a:ext>
            </a:extLst>
          </p:cNvPr>
          <p:cNvSpPr/>
          <p:nvPr/>
        </p:nvSpPr>
        <p:spPr>
          <a:xfrm>
            <a:off x="1913640" y="2839367"/>
            <a:ext cx="3226189" cy="1958876"/>
          </a:xfrm>
          <a:prstGeom prst="wedgeEllipseCallout">
            <a:avLst>
              <a:gd name="adj1" fmla="val 62936"/>
              <a:gd name="adj2" fmla="val -1954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40914C3-5843-C6A5-220C-E5A4FE5C1134}"/>
              </a:ext>
            </a:extLst>
          </p:cNvPr>
          <p:cNvSpPr txBox="1"/>
          <p:nvPr/>
        </p:nvSpPr>
        <p:spPr>
          <a:xfrm>
            <a:off x="2176327" y="3420529"/>
            <a:ext cx="2700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Bespreek het in de klas!</a:t>
            </a:r>
          </a:p>
        </p:txBody>
      </p:sp>
    </p:spTree>
    <p:extLst>
      <p:ext uri="{BB962C8B-B14F-4D97-AF65-F5344CB8AC3E}">
        <p14:creationId xmlns:p14="http://schemas.microsoft.com/office/powerpoint/2010/main" val="11841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A525CF-491A-46A8-B5BF-E2691BF6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47" y="359228"/>
            <a:ext cx="7105033" cy="54855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1247" y="271246"/>
            <a:ext cx="14360600" cy="8134350"/>
          </a:xfrm>
          <a:prstGeom prst="rect">
            <a:avLst/>
          </a:prstGeom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7AE1F0E8-E9AD-6727-1C02-41809541EFF4}"/>
              </a:ext>
            </a:extLst>
          </p:cNvPr>
          <p:cNvSpPr/>
          <p:nvPr/>
        </p:nvSpPr>
        <p:spPr>
          <a:xfrm>
            <a:off x="8515337" y="414554"/>
            <a:ext cx="3408803" cy="1882649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5E079E-5293-DDCC-EE35-B9333FEF4A6D}"/>
              </a:ext>
            </a:extLst>
          </p:cNvPr>
          <p:cNvSpPr txBox="1"/>
          <p:nvPr/>
        </p:nvSpPr>
        <p:spPr>
          <a:xfrm>
            <a:off x="8806944" y="940379"/>
            <a:ext cx="292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Zonder titel – Marijke </a:t>
            </a:r>
            <a:r>
              <a:rPr lang="nl-NL" sz="2400" b="1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Schlebusch</a:t>
            </a:r>
            <a:endParaRPr lang="nl-NL" sz="2400" b="1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Afbeelding 6" descr="Afbeelding met logo&#10;&#10;Automatisch gegenereerde beschrijving">
            <a:extLst>
              <a:ext uri="{FF2B5EF4-FFF2-40B4-BE49-F238E27FC236}">
                <a16:creationId xmlns:a16="http://schemas.microsoft.com/office/drawing/2014/main" id="{43AA9A53-F02C-2A38-0D5B-AFBF69062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984" flipH="1">
            <a:off x="3710904" y="4533159"/>
            <a:ext cx="2407896" cy="3986098"/>
          </a:xfrm>
          <a:prstGeom prst="rect">
            <a:avLst/>
          </a:prstGeom>
        </p:spPr>
      </p:pic>
      <p:sp>
        <p:nvSpPr>
          <p:cNvPr id="8" name="Rechthoek 7">
            <a:hlinkClick r:id="rId6" action="ppaction://hlinksldjump"/>
            <a:extLst>
              <a:ext uri="{FF2B5EF4-FFF2-40B4-BE49-F238E27FC236}">
                <a16:creationId xmlns:a16="http://schemas.microsoft.com/office/drawing/2014/main" id="{6A070F8A-C1D8-3802-F4A0-7BF45421CA97}"/>
              </a:ext>
            </a:extLst>
          </p:cNvPr>
          <p:cNvSpPr/>
          <p:nvPr/>
        </p:nvSpPr>
        <p:spPr>
          <a:xfrm>
            <a:off x="608122" y="5613444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hlinkClick r:id="rId7" action="ppaction://hlinksldjump"/>
            <a:extLst>
              <a:ext uri="{FF2B5EF4-FFF2-40B4-BE49-F238E27FC236}">
                <a16:creationId xmlns:a16="http://schemas.microsoft.com/office/drawing/2014/main" id="{D27F005F-E3D5-8000-C603-B799000FE32F}"/>
              </a:ext>
            </a:extLst>
          </p:cNvPr>
          <p:cNvSpPr/>
          <p:nvPr/>
        </p:nvSpPr>
        <p:spPr>
          <a:xfrm>
            <a:off x="2047558" y="5637535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hlinkClick r:id="rId6" action="ppaction://hlinksldjump"/>
            <a:extLst>
              <a:ext uri="{FF2B5EF4-FFF2-40B4-BE49-F238E27FC236}">
                <a16:creationId xmlns:a16="http://schemas.microsoft.com/office/drawing/2014/main" id="{990BF300-35AE-7972-BEEF-A5A1B4874E73}"/>
              </a:ext>
            </a:extLst>
          </p:cNvPr>
          <p:cNvSpPr txBox="1"/>
          <p:nvPr/>
        </p:nvSpPr>
        <p:spPr>
          <a:xfrm>
            <a:off x="979425" y="5637535"/>
            <a:ext cx="50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Ja </a:t>
            </a:r>
          </a:p>
        </p:txBody>
      </p:sp>
      <p:sp>
        <p:nvSpPr>
          <p:cNvPr id="12" name="Tekstvak 11">
            <a:hlinkClick r:id="rId7" action="ppaction://hlinksldjump"/>
            <a:extLst>
              <a:ext uri="{FF2B5EF4-FFF2-40B4-BE49-F238E27FC236}">
                <a16:creationId xmlns:a16="http://schemas.microsoft.com/office/drawing/2014/main" id="{1D272DA0-2791-0001-9548-3DC84280ACC4}"/>
              </a:ext>
            </a:extLst>
          </p:cNvPr>
          <p:cNvSpPr txBox="1"/>
          <p:nvPr/>
        </p:nvSpPr>
        <p:spPr>
          <a:xfrm>
            <a:off x="2222321" y="5637535"/>
            <a:ext cx="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Nee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729B094-E6AE-FCB4-5A6E-A33357516C2D}"/>
              </a:ext>
            </a:extLst>
          </p:cNvPr>
          <p:cNvSpPr txBox="1"/>
          <p:nvPr/>
        </p:nvSpPr>
        <p:spPr>
          <a:xfrm>
            <a:off x="505013" y="4587805"/>
            <a:ext cx="284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Is Janneke hier denk je?</a:t>
            </a:r>
          </a:p>
        </p:txBody>
      </p:sp>
    </p:spTree>
    <p:extLst>
      <p:ext uri="{BB962C8B-B14F-4D97-AF65-F5344CB8AC3E}">
        <p14:creationId xmlns:p14="http://schemas.microsoft.com/office/powerpoint/2010/main" val="1070315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65604" y="468415"/>
            <a:ext cx="4191567" cy="3221842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7357550" y="1141163"/>
            <a:ext cx="3407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Helaas, Janneke is hier niet. Ze is zelf ook nieuwsgierig, maar het is een te donker beeld voor haar.</a:t>
            </a:r>
          </a:p>
        </p:txBody>
      </p:sp>
      <p:sp>
        <p:nvSpPr>
          <p:cNvPr id="8" name="Rechthoek 7">
            <a:hlinkClick r:id="rId3" action="ppaction://hlinksldjump"/>
            <a:extLst>
              <a:ext uri="{FF2B5EF4-FFF2-40B4-BE49-F238E27FC236}">
                <a16:creationId xmlns:a16="http://schemas.microsoft.com/office/drawing/2014/main" id="{C7CE5DBF-FFAE-B209-A3E8-4C1E38A14F56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3" action="ppaction://hlinksldjump"/>
            <a:extLst>
              <a:ext uri="{FF2B5EF4-FFF2-40B4-BE49-F238E27FC236}">
                <a16:creationId xmlns:a16="http://schemas.microsoft.com/office/drawing/2014/main" id="{22AA4CFC-DBF3-F1A1-9BF8-375F517A8A4B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423759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71E3BC72-9423-C6B3-0626-350528B50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8616"/>
            <a:ext cx="7839075" cy="11203212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0B51FF7D-CC8C-CD73-0D9E-B2D8420D0CB6}"/>
              </a:ext>
            </a:extLst>
          </p:cNvPr>
          <p:cNvSpPr/>
          <p:nvPr/>
        </p:nvSpPr>
        <p:spPr>
          <a:xfrm>
            <a:off x="6629400" y="323273"/>
            <a:ext cx="4167909" cy="2161309"/>
          </a:xfrm>
          <a:prstGeom prst="wedgeEllipseCallout">
            <a:avLst>
              <a:gd name="adj1" fmla="val -60296"/>
              <a:gd name="adj2" fmla="val 1863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3035E15-A478-EBF7-24A5-CBE7E4CF5B49}"/>
              </a:ext>
            </a:extLst>
          </p:cNvPr>
          <p:cNvSpPr txBox="1"/>
          <p:nvPr/>
        </p:nvSpPr>
        <p:spPr>
          <a:xfrm>
            <a:off x="7009517" y="730195"/>
            <a:ext cx="3407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Nu we weten wie Janneke is gaan we beginnen met zoeken.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D741FAA-3ED5-C1A1-EBE3-F0188939EEEC}"/>
              </a:ext>
            </a:extLst>
          </p:cNvPr>
          <p:cNvSpPr/>
          <p:nvPr/>
        </p:nvSpPr>
        <p:spPr>
          <a:xfrm>
            <a:off x="9130882" y="5229935"/>
            <a:ext cx="2423809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hlinkClick r:id="rId3" action="ppaction://hlinksldjump"/>
            <a:extLst>
              <a:ext uri="{FF2B5EF4-FFF2-40B4-BE49-F238E27FC236}">
                <a16:creationId xmlns:a16="http://schemas.microsoft.com/office/drawing/2014/main" id="{97DE7041-4785-55A8-76FA-AF271810BF25}"/>
              </a:ext>
            </a:extLst>
          </p:cNvPr>
          <p:cNvSpPr txBox="1"/>
          <p:nvPr/>
        </p:nvSpPr>
        <p:spPr>
          <a:xfrm>
            <a:off x="9317251" y="5229935"/>
            <a:ext cx="223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Naar de kaart </a:t>
            </a:r>
          </a:p>
        </p:txBody>
      </p:sp>
    </p:spTree>
    <p:extLst>
      <p:ext uri="{BB962C8B-B14F-4D97-AF65-F5344CB8AC3E}">
        <p14:creationId xmlns:p14="http://schemas.microsoft.com/office/powerpoint/2010/main" val="20254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77743" y="552995"/>
            <a:ext cx="4278086" cy="3137262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B29BB2D-91DD-976E-4ADD-9E0CF117EF37}"/>
              </a:ext>
            </a:extLst>
          </p:cNvPr>
          <p:cNvSpPr txBox="1"/>
          <p:nvPr/>
        </p:nvSpPr>
        <p:spPr>
          <a:xfrm>
            <a:off x="7418108" y="1207811"/>
            <a:ext cx="3407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Klopt, Janneke is hier niet. Ze is zelf ook nieuwsgierig, maar het is een te donker beeld voor haar.</a:t>
            </a:r>
          </a:p>
        </p:txBody>
      </p:sp>
      <p:sp>
        <p:nvSpPr>
          <p:cNvPr id="7" name="Rechthoek 6">
            <a:hlinkClick r:id="rId3" action="ppaction://hlinksldjump"/>
            <a:extLst>
              <a:ext uri="{FF2B5EF4-FFF2-40B4-BE49-F238E27FC236}">
                <a16:creationId xmlns:a16="http://schemas.microsoft.com/office/drawing/2014/main" id="{B3028E1F-B8BB-1E8B-6714-1CFBD1A0EA9C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hlinkClick r:id="rId3" action="ppaction://hlinksldjump"/>
            <a:extLst>
              <a:ext uri="{FF2B5EF4-FFF2-40B4-BE49-F238E27FC236}">
                <a16:creationId xmlns:a16="http://schemas.microsoft.com/office/drawing/2014/main" id="{CC138722-091E-4507-827C-9A542E3E1FEF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1450848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5B14F9B-BB4E-01F4-3F4E-14A0B2622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r="17671"/>
          <a:stretch/>
        </p:blipFill>
        <p:spPr bwMode="auto">
          <a:xfrm>
            <a:off x="6156437" y="620486"/>
            <a:ext cx="5729852" cy="53897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2371" y="108858"/>
            <a:ext cx="12665520" cy="886369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5AF95DF-9E8C-98D6-D40E-E20AF2E3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8667" r="17314"/>
          <a:stretch/>
        </p:blipFill>
        <p:spPr bwMode="auto">
          <a:xfrm>
            <a:off x="780849" y="402194"/>
            <a:ext cx="4390199" cy="44713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8AB9BD8-AD19-F5AC-875E-D07D37210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4167263" y="-1744551"/>
            <a:ext cx="9410325" cy="6805207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40202F66-7425-C155-BF96-79201ECA002C}"/>
              </a:ext>
            </a:extLst>
          </p:cNvPr>
          <p:cNvSpPr/>
          <p:nvPr/>
        </p:nvSpPr>
        <p:spPr>
          <a:xfrm>
            <a:off x="3648173" y="108858"/>
            <a:ext cx="5037003" cy="1455991"/>
          </a:xfrm>
          <a:prstGeom prst="wedgeEllipseCallout">
            <a:avLst>
              <a:gd name="adj1" fmla="val 25552"/>
              <a:gd name="adj2" fmla="val 6984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205C106-BC01-93D5-6476-0C0BD48C211C}"/>
              </a:ext>
            </a:extLst>
          </p:cNvPr>
          <p:cNvSpPr txBox="1"/>
          <p:nvPr/>
        </p:nvSpPr>
        <p:spPr>
          <a:xfrm>
            <a:off x="4111078" y="421764"/>
            <a:ext cx="417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Vogelvlucht &amp; RVS duifjes – </a:t>
            </a:r>
            <a:r>
              <a:rPr lang="nl-NL" sz="2400" b="1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Maree</a:t>
            </a:r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 Blok en Bas Lugthart</a:t>
            </a:r>
          </a:p>
        </p:txBody>
      </p:sp>
      <p:sp>
        <p:nvSpPr>
          <p:cNvPr id="11" name="Rechthoek 10">
            <a:hlinkClick r:id="rId6" action="ppaction://hlinksldjump"/>
            <a:extLst>
              <a:ext uri="{FF2B5EF4-FFF2-40B4-BE49-F238E27FC236}">
                <a16:creationId xmlns:a16="http://schemas.microsoft.com/office/drawing/2014/main" id="{1EEB9D5A-338E-5794-F7C1-F5FAE8525C40}"/>
              </a:ext>
            </a:extLst>
          </p:cNvPr>
          <p:cNvSpPr/>
          <p:nvPr/>
        </p:nvSpPr>
        <p:spPr>
          <a:xfrm>
            <a:off x="10555762" y="5969624"/>
            <a:ext cx="1376676" cy="638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hlinkClick r:id="rId6" action="ppaction://hlinksldjump"/>
            <a:extLst>
              <a:ext uri="{FF2B5EF4-FFF2-40B4-BE49-F238E27FC236}">
                <a16:creationId xmlns:a16="http://schemas.microsoft.com/office/drawing/2014/main" id="{7BE61AFC-5937-EAB5-FD6A-846DAC967668}"/>
              </a:ext>
            </a:extLst>
          </p:cNvPr>
          <p:cNvSpPr txBox="1"/>
          <p:nvPr/>
        </p:nvSpPr>
        <p:spPr>
          <a:xfrm>
            <a:off x="10626900" y="6023070"/>
            <a:ext cx="137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</a:t>
            </a:r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08B146D-2150-24C8-5348-4E61FDA9DA8F}"/>
              </a:ext>
            </a:extLst>
          </p:cNvPr>
          <p:cNvSpPr/>
          <p:nvPr/>
        </p:nvSpPr>
        <p:spPr>
          <a:xfrm>
            <a:off x="1886747" y="3820017"/>
            <a:ext cx="4298674" cy="2905839"/>
          </a:xfrm>
          <a:prstGeom prst="wedgeEllipseCallout">
            <a:avLst>
              <a:gd name="adj1" fmla="val 35740"/>
              <a:gd name="adj2" fmla="val -5187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A8274CF-E441-1F5E-EC08-BABE66F1DE6B}"/>
              </a:ext>
            </a:extLst>
          </p:cNvPr>
          <p:cNvSpPr txBox="1"/>
          <p:nvPr/>
        </p:nvSpPr>
        <p:spPr>
          <a:xfrm>
            <a:off x="2349128" y="4314911"/>
            <a:ext cx="3407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Dit kunstwerk gaat over de geschiedenis van Duiven en de groei die de stad door heeft gemaakt. </a:t>
            </a:r>
          </a:p>
        </p:txBody>
      </p:sp>
    </p:spTree>
    <p:extLst>
      <p:ext uri="{BB962C8B-B14F-4D97-AF65-F5344CB8AC3E}">
        <p14:creationId xmlns:p14="http://schemas.microsoft.com/office/powerpoint/2010/main" val="1489678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5B14F9B-BB4E-01F4-3F4E-14A0B2622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r="17671"/>
          <a:stretch/>
        </p:blipFill>
        <p:spPr bwMode="auto">
          <a:xfrm>
            <a:off x="6156437" y="620486"/>
            <a:ext cx="5729852" cy="53897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3040" y="108858"/>
            <a:ext cx="12665520" cy="886369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5AF95DF-9E8C-98D6-D40E-E20AF2E3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8667" r="17314"/>
          <a:stretch/>
        </p:blipFill>
        <p:spPr bwMode="auto">
          <a:xfrm>
            <a:off x="305711" y="2146304"/>
            <a:ext cx="4347774" cy="44281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8AB9BD8-AD19-F5AC-875E-D07D37210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4473107" y="-146417"/>
            <a:ext cx="9483330" cy="6858001"/>
          </a:xfrm>
          <a:prstGeom prst="rect">
            <a:avLst/>
          </a:prstGeom>
        </p:spPr>
      </p:pic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55771C91-5BAE-F719-2859-BDF0D776179C}"/>
              </a:ext>
            </a:extLst>
          </p:cNvPr>
          <p:cNvSpPr/>
          <p:nvPr/>
        </p:nvSpPr>
        <p:spPr>
          <a:xfrm>
            <a:off x="567453" y="230111"/>
            <a:ext cx="4164803" cy="2663918"/>
          </a:xfrm>
          <a:prstGeom prst="wedgeEllipseCallout">
            <a:avLst>
              <a:gd name="adj1" fmla="val 52005"/>
              <a:gd name="adj2" fmla="val 4797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hlinkClick r:id="rId6" action="ppaction://hlinksldjump"/>
            <a:extLst>
              <a:ext uri="{FF2B5EF4-FFF2-40B4-BE49-F238E27FC236}">
                <a16:creationId xmlns:a16="http://schemas.microsoft.com/office/drawing/2014/main" id="{1EEB9D5A-338E-5794-F7C1-F5FAE8525C40}"/>
              </a:ext>
            </a:extLst>
          </p:cNvPr>
          <p:cNvSpPr/>
          <p:nvPr/>
        </p:nvSpPr>
        <p:spPr>
          <a:xfrm>
            <a:off x="5026882" y="5863482"/>
            <a:ext cx="1590329" cy="554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hlinkClick r:id="rId6" action="ppaction://hlinksldjump"/>
            <a:extLst>
              <a:ext uri="{FF2B5EF4-FFF2-40B4-BE49-F238E27FC236}">
                <a16:creationId xmlns:a16="http://schemas.microsoft.com/office/drawing/2014/main" id="{7BE61AFC-5937-EAB5-FD6A-846DAC967668}"/>
              </a:ext>
            </a:extLst>
          </p:cNvPr>
          <p:cNvSpPr txBox="1"/>
          <p:nvPr/>
        </p:nvSpPr>
        <p:spPr>
          <a:xfrm>
            <a:off x="5152497" y="5870360"/>
            <a:ext cx="135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7611795-B6AE-582B-5EED-78DEEFE2EB55}"/>
              </a:ext>
            </a:extLst>
          </p:cNvPr>
          <p:cNvSpPr txBox="1"/>
          <p:nvPr/>
        </p:nvSpPr>
        <p:spPr>
          <a:xfrm>
            <a:off x="1009218" y="777240"/>
            <a:ext cx="3407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Kennen jullie mensen die al heel lang in Duiven wonen? Denk aan opa en oma.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8AD430A4-D15A-5A75-BBB8-F4BF3D943FDD}"/>
              </a:ext>
            </a:extLst>
          </p:cNvPr>
          <p:cNvSpPr/>
          <p:nvPr/>
        </p:nvSpPr>
        <p:spPr>
          <a:xfrm>
            <a:off x="4426209" y="221066"/>
            <a:ext cx="3226189" cy="1958876"/>
          </a:xfrm>
          <a:prstGeom prst="wedgeEllipseCallout">
            <a:avLst>
              <a:gd name="adj1" fmla="val -35032"/>
              <a:gd name="adj2" fmla="val 6975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2540C8E-3DBC-D47B-74FA-771DABA1A6A7}"/>
              </a:ext>
            </a:extLst>
          </p:cNvPr>
          <p:cNvSpPr txBox="1"/>
          <p:nvPr/>
        </p:nvSpPr>
        <p:spPr>
          <a:xfrm>
            <a:off x="4688896" y="802228"/>
            <a:ext cx="2700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Bespreek het in de klas!</a:t>
            </a:r>
          </a:p>
        </p:txBody>
      </p:sp>
    </p:spTree>
    <p:extLst>
      <p:ext uri="{BB962C8B-B14F-4D97-AF65-F5344CB8AC3E}">
        <p14:creationId xmlns:p14="http://schemas.microsoft.com/office/powerpoint/2010/main" val="23248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5B14F9B-BB4E-01F4-3F4E-14A0B2622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r="17671"/>
          <a:stretch/>
        </p:blipFill>
        <p:spPr bwMode="auto">
          <a:xfrm>
            <a:off x="6156437" y="620486"/>
            <a:ext cx="5729852" cy="53897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3040" y="108858"/>
            <a:ext cx="12665520" cy="8863693"/>
          </a:xfrm>
          <a:prstGeom prst="rect">
            <a:avLst/>
          </a:prstGeom>
        </p:spPr>
      </p:pic>
      <p:pic>
        <p:nvPicPr>
          <p:cNvPr id="6" name="Afbeelding 5" descr="Afbeelding met logo&#10;&#10;Automatisch gegenereerde beschrijving">
            <a:extLst>
              <a:ext uri="{FF2B5EF4-FFF2-40B4-BE49-F238E27FC236}">
                <a16:creationId xmlns:a16="http://schemas.microsoft.com/office/drawing/2014/main" id="{55EB98E7-4B68-60FF-21AD-8DD939E88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984" flipH="1">
            <a:off x="3710904" y="4533159"/>
            <a:ext cx="2407896" cy="3986098"/>
          </a:xfrm>
          <a:prstGeom prst="rect">
            <a:avLst/>
          </a:prstGeom>
        </p:spPr>
      </p:pic>
      <p:sp>
        <p:nvSpPr>
          <p:cNvPr id="8" name="Rechthoek 7">
            <a:hlinkClick r:id="rId6" action="ppaction://hlinksldjump"/>
            <a:extLst>
              <a:ext uri="{FF2B5EF4-FFF2-40B4-BE49-F238E27FC236}">
                <a16:creationId xmlns:a16="http://schemas.microsoft.com/office/drawing/2014/main" id="{6D6C5185-5400-6E84-6253-56C3E5FE5642}"/>
              </a:ext>
            </a:extLst>
          </p:cNvPr>
          <p:cNvSpPr/>
          <p:nvPr/>
        </p:nvSpPr>
        <p:spPr>
          <a:xfrm>
            <a:off x="608122" y="5613444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hlinkClick r:id="rId7" action="ppaction://hlinksldjump"/>
            <a:extLst>
              <a:ext uri="{FF2B5EF4-FFF2-40B4-BE49-F238E27FC236}">
                <a16:creationId xmlns:a16="http://schemas.microsoft.com/office/drawing/2014/main" id="{1AE21DF2-C4AB-727F-154B-C6FC4934AE51}"/>
              </a:ext>
            </a:extLst>
          </p:cNvPr>
          <p:cNvSpPr/>
          <p:nvPr/>
        </p:nvSpPr>
        <p:spPr>
          <a:xfrm>
            <a:off x="2047558" y="5637535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hlinkClick r:id="rId6" action="ppaction://hlinksldjump"/>
            <a:extLst>
              <a:ext uri="{FF2B5EF4-FFF2-40B4-BE49-F238E27FC236}">
                <a16:creationId xmlns:a16="http://schemas.microsoft.com/office/drawing/2014/main" id="{6CE93E9F-A910-D047-B404-8485C3F687A3}"/>
              </a:ext>
            </a:extLst>
          </p:cNvPr>
          <p:cNvSpPr txBox="1"/>
          <p:nvPr/>
        </p:nvSpPr>
        <p:spPr>
          <a:xfrm>
            <a:off x="979425" y="5637535"/>
            <a:ext cx="50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Ja </a:t>
            </a:r>
          </a:p>
        </p:txBody>
      </p:sp>
      <p:sp>
        <p:nvSpPr>
          <p:cNvPr id="15" name="Tekstvak 14">
            <a:hlinkClick r:id="rId7" action="ppaction://hlinksldjump"/>
            <a:extLst>
              <a:ext uri="{FF2B5EF4-FFF2-40B4-BE49-F238E27FC236}">
                <a16:creationId xmlns:a16="http://schemas.microsoft.com/office/drawing/2014/main" id="{A12815E2-E83B-E5D6-9546-E2F6A7EA0B97}"/>
              </a:ext>
            </a:extLst>
          </p:cNvPr>
          <p:cNvSpPr txBox="1"/>
          <p:nvPr/>
        </p:nvSpPr>
        <p:spPr>
          <a:xfrm>
            <a:off x="2222321" y="5637535"/>
            <a:ext cx="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Nee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608D514-6BB7-35D8-DA80-13F8130AEECC}"/>
              </a:ext>
            </a:extLst>
          </p:cNvPr>
          <p:cNvSpPr txBox="1"/>
          <p:nvPr/>
        </p:nvSpPr>
        <p:spPr>
          <a:xfrm>
            <a:off x="505013" y="4587805"/>
            <a:ext cx="284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Is Janneke hier denk je?</a:t>
            </a:r>
          </a:p>
        </p:txBody>
      </p:sp>
    </p:spTree>
    <p:extLst>
      <p:ext uri="{BB962C8B-B14F-4D97-AF65-F5344CB8AC3E}">
        <p14:creationId xmlns:p14="http://schemas.microsoft.com/office/powerpoint/2010/main" val="3060680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77742" y="552995"/>
            <a:ext cx="4707643" cy="3137262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B29BB2D-91DD-976E-4ADD-9E0CF117EF37}"/>
              </a:ext>
            </a:extLst>
          </p:cNvPr>
          <p:cNvSpPr txBox="1"/>
          <p:nvPr/>
        </p:nvSpPr>
        <p:spPr>
          <a:xfrm>
            <a:off x="7314071" y="1244756"/>
            <a:ext cx="4034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Klopt, Janneke is hier niet. Het is een goede pauzeplek met de fonteinen, maar ze raakt in de war met al die postduifberichtjes.</a:t>
            </a:r>
          </a:p>
        </p:txBody>
      </p:sp>
      <p:sp>
        <p:nvSpPr>
          <p:cNvPr id="9" name="Rechthoek 8">
            <a:hlinkClick r:id="rId3" action="ppaction://hlinksldjump"/>
            <a:extLst>
              <a:ext uri="{FF2B5EF4-FFF2-40B4-BE49-F238E27FC236}">
                <a16:creationId xmlns:a16="http://schemas.microsoft.com/office/drawing/2014/main" id="{0035885B-7D97-1C43-77CB-8B5D7D23DFF6}"/>
              </a:ext>
            </a:extLst>
          </p:cNvPr>
          <p:cNvSpPr/>
          <p:nvPr/>
        </p:nvSpPr>
        <p:spPr>
          <a:xfrm>
            <a:off x="9824759" y="5604862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hlinkClick r:id="rId3" action="ppaction://hlinksldjump"/>
            <a:extLst>
              <a:ext uri="{FF2B5EF4-FFF2-40B4-BE49-F238E27FC236}">
                <a16:creationId xmlns:a16="http://schemas.microsoft.com/office/drawing/2014/main" id="{F4DE68C0-A6A2-9119-51BA-C4D0328CD892}"/>
              </a:ext>
            </a:extLst>
          </p:cNvPr>
          <p:cNvSpPr txBox="1"/>
          <p:nvPr/>
        </p:nvSpPr>
        <p:spPr>
          <a:xfrm>
            <a:off x="9950374" y="5611740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524762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887851" y="552995"/>
            <a:ext cx="4887421" cy="3137262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B29BB2D-91DD-976E-4ADD-9E0CF117EF37}"/>
              </a:ext>
            </a:extLst>
          </p:cNvPr>
          <p:cNvSpPr txBox="1"/>
          <p:nvPr/>
        </p:nvSpPr>
        <p:spPr>
          <a:xfrm>
            <a:off x="7314071" y="1244756"/>
            <a:ext cx="4034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Helaas, Janneke is hier niet. Het is een goede pauzeplek met de fonteinen, maar ze raakt in de war met al die postduifberichtjes.</a:t>
            </a:r>
          </a:p>
        </p:txBody>
      </p:sp>
      <p:sp>
        <p:nvSpPr>
          <p:cNvPr id="6" name="Rechthoek 5">
            <a:hlinkClick r:id="rId3" action="ppaction://hlinksldjump"/>
            <a:extLst>
              <a:ext uri="{FF2B5EF4-FFF2-40B4-BE49-F238E27FC236}">
                <a16:creationId xmlns:a16="http://schemas.microsoft.com/office/drawing/2014/main" id="{7731F9FF-C2B5-EE28-FD93-8990A3E743EC}"/>
              </a:ext>
            </a:extLst>
          </p:cNvPr>
          <p:cNvSpPr/>
          <p:nvPr/>
        </p:nvSpPr>
        <p:spPr>
          <a:xfrm>
            <a:off x="9824759" y="5604862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hlinkClick r:id="rId3" action="ppaction://hlinksldjump"/>
            <a:extLst>
              <a:ext uri="{FF2B5EF4-FFF2-40B4-BE49-F238E27FC236}">
                <a16:creationId xmlns:a16="http://schemas.microsoft.com/office/drawing/2014/main" id="{2994A8F3-25F1-6AA1-3E6E-C0ABD35C9ED5}"/>
              </a:ext>
            </a:extLst>
          </p:cNvPr>
          <p:cNvSpPr txBox="1"/>
          <p:nvPr/>
        </p:nvSpPr>
        <p:spPr>
          <a:xfrm>
            <a:off x="9950374" y="5611740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1705278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407129"/>
            <a:ext cx="11248281" cy="8134350"/>
          </a:xfrm>
          <a:prstGeom prst="rect">
            <a:avLst/>
          </a:prstGeom>
        </p:spPr>
      </p:pic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836242" y="441930"/>
            <a:ext cx="3115467" cy="2515354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59417" y="2868120"/>
            <a:ext cx="4610150" cy="3212369"/>
          </a:xfrm>
          <a:prstGeom prst="wedgeEllipseCallout">
            <a:avLst>
              <a:gd name="adj1" fmla="val -59670"/>
              <a:gd name="adj2" fmla="val -2657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F48A7768-C047-395A-BC28-56576B4D76A1}"/>
              </a:ext>
            </a:extLst>
          </p:cNvPr>
          <p:cNvSpPr/>
          <p:nvPr/>
        </p:nvSpPr>
        <p:spPr>
          <a:xfrm>
            <a:off x="4336329" y="407130"/>
            <a:ext cx="3923088" cy="1683480"/>
          </a:xfrm>
          <a:prstGeom prst="wedgeEllipseCallout">
            <a:avLst>
              <a:gd name="adj1" fmla="val 19072"/>
              <a:gd name="adj2" fmla="val 6998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8438DA-D6CC-847B-8279-D0AA5DFC9D03}"/>
              </a:ext>
            </a:extLst>
          </p:cNvPr>
          <p:cNvSpPr txBox="1"/>
          <p:nvPr/>
        </p:nvSpPr>
        <p:spPr>
          <a:xfrm>
            <a:off x="4676751" y="777511"/>
            <a:ext cx="332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Poort van Duiven – Maarten van der Geest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7E14C9E-60E3-D630-EDE5-49D693EA6C13}"/>
              </a:ext>
            </a:extLst>
          </p:cNvPr>
          <p:cNvSpPr txBox="1"/>
          <p:nvPr/>
        </p:nvSpPr>
        <p:spPr>
          <a:xfrm>
            <a:off x="989534" y="3509473"/>
            <a:ext cx="439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Dit kunstwerk gaat over verbinding. De figuren vertellen waar veel verbinding is in Duiven. De buizen laten de levenslijn zien. </a:t>
            </a:r>
          </a:p>
        </p:txBody>
      </p:sp>
      <p:pic>
        <p:nvPicPr>
          <p:cNvPr id="1030" name="Picture 6" descr="U-OV Wist je dat… – Creative Solutions">
            <a:hlinkClick r:id="rId4" action="ppaction://hlinksldjump"/>
            <a:hlinkHover r:id="" action="ppaction://noaction" highlightClick="1">
              <a:snd r:embed="rId5" name="drumroll.wav"/>
            </a:hlinkHover>
            <a:extLst>
              <a:ext uri="{FF2B5EF4-FFF2-40B4-BE49-F238E27FC236}">
                <a16:creationId xmlns:a16="http://schemas.microsoft.com/office/drawing/2014/main" id="{4FB077B3-DFD6-D100-FA4E-8EBF9CE66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9084"/>
          <a:stretch/>
        </p:blipFill>
        <p:spPr bwMode="auto">
          <a:xfrm>
            <a:off x="913638" y="570907"/>
            <a:ext cx="2960674" cy="2257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39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59417" y="2868120"/>
            <a:ext cx="4610150" cy="3212369"/>
          </a:xfrm>
          <a:prstGeom prst="wedgeEllipseCallout">
            <a:avLst>
              <a:gd name="adj1" fmla="val -59670"/>
              <a:gd name="adj2" fmla="val -2657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hlinkClick r:id="rId2" action="ppaction://hlinksldjump"/>
            <a:extLst>
              <a:ext uri="{FF2B5EF4-FFF2-40B4-BE49-F238E27FC236}">
                <a16:creationId xmlns:a16="http://schemas.microsoft.com/office/drawing/2014/main" id="{1B802273-75BF-122B-9E29-5120D9BDAD1B}"/>
              </a:ext>
            </a:extLst>
          </p:cNvPr>
          <p:cNvSpPr/>
          <p:nvPr/>
        </p:nvSpPr>
        <p:spPr>
          <a:xfrm>
            <a:off x="5204142" y="5845689"/>
            <a:ext cx="1623690" cy="537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Kunstenaar Maarten van der Geest tussen de kindertekeningen. Deze staan aan de basis van het kunstwerk.">
            <a:extLst>
              <a:ext uri="{FF2B5EF4-FFF2-40B4-BE49-F238E27FC236}">
                <a16:creationId xmlns:a16="http://schemas.microsoft.com/office/drawing/2014/main" id="{064CFBD3-319B-6990-5D1B-BA098BCFF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219" r="25260" b="-219"/>
          <a:stretch/>
        </p:blipFill>
        <p:spPr bwMode="auto">
          <a:xfrm>
            <a:off x="6172910" y="603594"/>
            <a:ext cx="5517895" cy="52784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hlinkClick r:id="rId2" action="ppaction://hlinksldjump"/>
            <a:extLst>
              <a:ext uri="{FF2B5EF4-FFF2-40B4-BE49-F238E27FC236}">
                <a16:creationId xmlns:a16="http://schemas.microsoft.com/office/drawing/2014/main" id="{465A3E2E-E0C3-F4AE-DEDC-989539F97B80}"/>
              </a:ext>
            </a:extLst>
          </p:cNvPr>
          <p:cNvSpPr txBox="1"/>
          <p:nvPr/>
        </p:nvSpPr>
        <p:spPr>
          <a:xfrm>
            <a:off x="5329757" y="5845688"/>
            <a:ext cx="139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7E14C9E-60E3-D630-EDE5-49D693EA6C13}"/>
              </a:ext>
            </a:extLst>
          </p:cNvPr>
          <p:cNvSpPr txBox="1"/>
          <p:nvPr/>
        </p:nvSpPr>
        <p:spPr>
          <a:xfrm>
            <a:off x="1227143" y="3429000"/>
            <a:ext cx="3874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…voor dit kunstwerk 700 kinderen van basisscholen uit Duiven hebben meegeholpen? Misschien jouw broer of zus wel!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07129"/>
            <a:ext cx="11248281" cy="8134350"/>
          </a:xfrm>
          <a:prstGeom prst="rect">
            <a:avLst/>
          </a:prstGeom>
        </p:spPr>
      </p:pic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7C53326E-42D9-2133-C827-807606E5D217}"/>
              </a:ext>
            </a:extLst>
          </p:cNvPr>
          <p:cNvSpPr/>
          <p:nvPr/>
        </p:nvSpPr>
        <p:spPr>
          <a:xfrm>
            <a:off x="3835133" y="285478"/>
            <a:ext cx="4424284" cy="1805132"/>
          </a:xfrm>
          <a:prstGeom prst="wedgeEllipseCallout">
            <a:avLst>
              <a:gd name="adj1" fmla="val 19072"/>
              <a:gd name="adj2" fmla="val 6998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79FDB5A-AC2B-66E3-D297-86309AC7A01A}"/>
              </a:ext>
            </a:extLst>
          </p:cNvPr>
          <p:cNvSpPr txBox="1"/>
          <p:nvPr/>
        </p:nvSpPr>
        <p:spPr>
          <a:xfrm>
            <a:off x="4047065" y="782336"/>
            <a:ext cx="3952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Hier zie je Maarten tussen de kindertekeningen.</a:t>
            </a:r>
          </a:p>
        </p:txBody>
      </p:sp>
    </p:spTree>
    <p:extLst>
      <p:ext uri="{BB962C8B-B14F-4D97-AF65-F5344CB8AC3E}">
        <p14:creationId xmlns:p14="http://schemas.microsoft.com/office/powerpoint/2010/main" val="1633618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6186" y="221837"/>
            <a:ext cx="11248281" cy="8134350"/>
          </a:xfrm>
          <a:prstGeom prst="rect">
            <a:avLst/>
          </a:prstGeom>
        </p:spPr>
      </p:pic>
      <p:pic>
        <p:nvPicPr>
          <p:cNvPr id="6" name="Afbeelding 5" descr="Afbeelding met logo&#10;&#10;Automatisch gegenereerde beschrijving">
            <a:extLst>
              <a:ext uri="{FF2B5EF4-FFF2-40B4-BE49-F238E27FC236}">
                <a16:creationId xmlns:a16="http://schemas.microsoft.com/office/drawing/2014/main" id="{E6020B16-AF9E-FBA6-35F5-CBAD6EF42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984" flipH="1">
            <a:off x="3710904" y="4533159"/>
            <a:ext cx="2407896" cy="3986098"/>
          </a:xfrm>
          <a:prstGeom prst="rect">
            <a:avLst/>
          </a:prstGeom>
        </p:spPr>
      </p:pic>
      <p:sp>
        <p:nvSpPr>
          <p:cNvPr id="13" name="Rechthoek 12">
            <a:hlinkClick r:id="rId5" action="ppaction://hlinksldjump"/>
            <a:extLst>
              <a:ext uri="{FF2B5EF4-FFF2-40B4-BE49-F238E27FC236}">
                <a16:creationId xmlns:a16="http://schemas.microsoft.com/office/drawing/2014/main" id="{1BD06DE8-5DEB-9260-FBD4-288D2ECF5EE3}"/>
              </a:ext>
            </a:extLst>
          </p:cNvPr>
          <p:cNvSpPr/>
          <p:nvPr/>
        </p:nvSpPr>
        <p:spPr>
          <a:xfrm>
            <a:off x="608122" y="5613444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hlinkClick r:id="rId6" action="ppaction://hlinksldjump"/>
            <a:extLst>
              <a:ext uri="{FF2B5EF4-FFF2-40B4-BE49-F238E27FC236}">
                <a16:creationId xmlns:a16="http://schemas.microsoft.com/office/drawing/2014/main" id="{D7BB3607-91B3-BBFD-2B0E-C22C39A5F287}"/>
              </a:ext>
            </a:extLst>
          </p:cNvPr>
          <p:cNvSpPr/>
          <p:nvPr/>
        </p:nvSpPr>
        <p:spPr>
          <a:xfrm>
            <a:off x="2031416" y="5613444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5" action="ppaction://hlinksldjump"/>
            <a:extLst>
              <a:ext uri="{FF2B5EF4-FFF2-40B4-BE49-F238E27FC236}">
                <a16:creationId xmlns:a16="http://schemas.microsoft.com/office/drawing/2014/main" id="{CD86BA39-6DCC-116F-EA0D-BF6A4405AB87}"/>
              </a:ext>
            </a:extLst>
          </p:cNvPr>
          <p:cNvSpPr txBox="1"/>
          <p:nvPr/>
        </p:nvSpPr>
        <p:spPr>
          <a:xfrm>
            <a:off x="979425" y="5637535"/>
            <a:ext cx="50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Ja </a:t>
            </a:r>
          </a:p>
        </p:txBody>
      </p:sp>
      <p:sp>
        <p:nvSpPr>
          <p:cNvPr id="16" name="Tekstvak 15">
            <a:hlinkClick r:id="rId6" action="ppaction://hlinksldjump"/>
            <a:extLst>
              <a:ext uri="{FF2B5EF4-FFF2-40B4-BE49-F238E27FC236}">
                <a16:creationId xmlns:a16="http://schemas.microsoft.com/office/drawing/2014/main" id="{41197E4C-6E4E-D9D4-8C34-056AEFD62F85}"/>
              </a:ext>
            </a:extLst>
          </p:cNvPr>
          <p:cNvSpPr txBox="1"/>
          <p:nvPr/>
        </p:nvSpPr>
        <p:spPr>
          <a:xfrm>
            <a:off x="2206179" y="5613444"/>
            <a:ext cx="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Nee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FAC39D9-904B-D98B-F825-B0A5763118E7}"/>
              </a:ext>
            </a:extLst>
          </p:cNvPr>
          <p:cNvSpPr txBox="1"/>
          <p:nvPr/>
        </p:nvSpPr>
        <p:spPr>
          <a:xfrm>
            <a:off x="505013" y="4587805"/>
            <a:ext cx="284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Is Janneke hier denk je?</a:t>
            </a:r>
          </a:p>
        </p:txBody>
      </p:sp>
    </p:spTree>
    <p:extLst>
      <p:ext uri="{BB962C8B-B14F-4D97-AF65-F5344CB8AC3E}">
        <p14:creationId xmlns:p14="http://schemas.microsoft.com/office/powerpoint/2010/main" val="2026815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77743" y="369381"/>
            <a:ext cx="4687784" cy="3320876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B29BB2D-91DD-976E-4ADD-9E0CF117EF37}"/>
              </a:ext>
            </a:extLst>
          </p:cNvPr>
          <p:cNvSpPr txBox="1"/>
          <p:nvPr/>
        </p:nvSpPr>
        <p:spPr>
          <a:xfrm>
            <a:off x="7442205" y="945185"/>
            <a:ext cx="3758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Klopt, Janneke is hier niet. Ze houdt zelf ook van kinderen en vindt het resultaat erg mooi maar het verkeer eromheen is voor haar te druk.</a:t>
            </a:r>
          </a:p>
        </p:txBody>
      </p:sp>
      <p:sp>
        <p:nvSpPr>
          <p:cNvPr id="6" name="Rechthoek 5">
            <a:hlinkClick r:id="rId3" action="ppaction://hlinksldjump"/>
            <a:extLst>
              <a:ext uri="{FF2B5EF4-FFF2-40B4-BE49-F238E27FC236}">
                <a16:creationId xmlns:a16="http://schemas.microsoft.com/office/drawing/2014/main" id="{0700A0E7-3AF9-EE15-BD9C-07568F1AB5D1}"/>
              </a:ext>
            </a:extLst>
          </p:cNvPr>
          <p:cNvSpPr/>
          <p:nvPr/>
        </p:nvSpPr>
        <p:spPr>
          <a:xfrm>
            <a:off x="9486018" y="5497316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hlinkClick r:id="rId3" action="ppaction://hlinksldjump"/>
            <a:extLst>
              <a:ext uri="{FF2B5EF4-FFF2-40B4-BE49-F238E27FC236}">
                <a16:creationId xmlns:a16="http://schemas.microsoft.com/office/drawing/2014/main" id="{1502C051-7E71-DE17-0E3D-2F9425067604}"/>
              </a:ext>
            </a:extLst>
          </p:cNvPr>
          <p:cNvSpPr txBox="1"/>
          <p:nvPr/>
        </p:nvSpPr>
        <p:spPr>
          <a:xfrm>
            <a:off x="9615767" y="5497316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202375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logo&#10;&#10;Automatisch gegenereerde beschrijving">
            <a:extLst>
              <a:ext uri="{FF2B5EF4-FFF2-40B4-BE49-F238E27FC236}">
                <a16:creationId xmlns:a16="http://schemas.microsoft.com/office/drawing/2014/main" id="{00766347-966A-7494-46CE-AF7378EDB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24" y="2762855"/>
            <a:ext cx="5524500" cy="7895338"/>
          </a:xfrm>
          <a:prstGeom prst="rect">
            <a:avLst/>
          </a:prstGeom>
        </p:spPr>
      </p:pic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2743199" y="434974"/>
            <a:ext cx="4167909" cy="2668149"/>
          </a:xfrm>
          <a:prstGeom prst="wedgeEllipseCallout">
            <a:avLst>
              <a:gd name="adj1" fmla="val -50469"/>
              <a:gd name="adj2" fmla="val 5622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3123317" y="939280"/>
            <a:ext cx="3407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Dit is Janneke, ze is te herkennen aan haar mooie wimpers en ketting. Ze is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3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4285249" y="3709554"/>
            <a:ext cx="1986242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3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4435177" y="3750183"/>
            <a:ext cx="173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Ik snap het </a:t>
            </a:r>
          </a:p>
        </p:txBody>
      </p:sp>
      <p:pic>
        <p:nvPicPr>
          <p:cNvPr id="2" name="Afbeelding 1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8A16B7B3-EB31-E554-6F70-5081BD987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519" y="315468"/>
            <a:ext cx="4644563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77743" y="369381"/>
            <a:ext cx="4687784" cy="3320876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B29BB2D-91DD-976E-4ADD-9E0CF117EF37}"/>
              </a:ext>
            </a:extLst>
          </p:cNvPr>
          <p:cNvSpPr txBox="1"/>
          <p:nvPr/>
        </p:nvSpPr>
        <p:spPr>
          <a:xfrm>
            <a:off x="7442205" y="945185"/>
            <a:ext cx="3758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Helaas, Janneke is hier niet. Ze houdt zelf ook van kinderen en vindt het resultaat erg mooi maar het verkeer eromheen is voor haar te druk.</a:t>
            </a:r>
          </a:p>
        </p:txBody>
      </p:sp>
      <p:sp>
        <p:nvSpPr>
          <p:cNvPr id="6" name="Rechthoek 5">
            <a:hlinkClick r:id="rId3" action="ppaction://hlinksldjump"/>
            <a:extLst>
              <a:ext uri="{FF2B5EF4-FFF2-40B4-BE49-F238E27FC236}">
                <a16:creationId xmlns:a16="http://schemas.microsoft.com/office/drawing/2014/main" id="{0700A0E7-3AF9-EE15-BD9C-07568F1AB5D1}"/>
              </a:ext>
            </a:extLst>
          </p:cNvPr>
          <p:cNvSpPr/>
          <p:nvPr/>
        </p:nvSpPr>
        <p:spPr>
          <a:xfrm>
            <a:off x="9486018" y="5497316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hlinkClick r:id="rId3" action="ppaction://hlinksldjump"/>
            <a:extLst>
              <a:ext uri="{FF2B5EF4-FFF2-40B4-BE49-F238E27FC236}">
                <a16:creationId xmlns:a16="http://schemas.microsoft.com/office/drawing/2014/main" id="{1502C051-7E71-DE17-0E3D-2F9425067604}"/>
              </a:ext>
            </a:extLst>
          </p:cNvPr>
          <p:cNvSpPr txBox="1"/>
          <p:nvPr/>
        </p:nvSpPr>
        <p:spPr>
          <a:xfrm>
            <a:off x="9615767" y="5497316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1990649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48531" y="2884714"/>
            <a:ext cx="4888240" cy="3418445"/>
          </a:xfrm>
          <a:prstGeom prst="wedgeEllipseCallout">
            <a:avLst>
              <a:gd name="adj1" fmla="val -59670"/>
              <a:gd name="adj2" fmla="val -2657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EA10E62-B2E0-11FB-656B-84B65BB12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r="14249"/>
          <a:stretch/>
        </p:blipFill>
        <p:spPr bwMode="auto">
          <a:xfrm>
            <a:off x="5611094" y="287386"/>
            <a:ext cx="5612077" cy="53623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1094" y="167643"/>
            <a:ext cx="11248281" cy="81343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716552E-73F2-D42C-0506-EB18439ADF2B}"/>
              </a:ext>
            </a:extLst>
          </p:cNvPr>
          <p:cNvSpPr txBox="1"/>
          <p:nvPr/>
        </p:nvSpPr>
        <p:spPr>
          <a:xfrm>
            <a:off x="1460655" y="3560757"/>
            <a:ext cx="3699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Een klein paradijs voor vogels. Ze kunnen hier heerlijk rustig zitten en samen wat drinken. Ook mensen komen hier graag samen.</a:t>
            </a:r>
          </a:p>
        </p:txBody>
      </p:sp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3BC53188-8FBC-874C-36B4-86D9766AEC9F}"/>
              </a:ext>
            </a:extLst>
          </p:cNvPr>
          <p:cNvSpPr/>
          <p:nvPr/>
        </p:nvSpPr>
        <p:spPr>
          <a:xfrm>
            <a:off x="8783197" y="500743"/>
            <a:ext cx="3114889" cy="1381906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0372B7-8017-1B4B-5FD7-167E226416DC}"/>
              </a:ext>
            </a:extLst>
          </p:cNvPr>
          <p:cNvSpPr txBox="1"/>
          <p:nvPr/>
        </p:nvSpPr>
        <p:spPr>
          <a:xfrm>
            <a:off x="8878339" y="792815"/>
            <a:ext cx="292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Vogeldrinkbak – Toontje Krekel</a:t>
            </a:r>
          </a:p>
        </p:txBody>
      </p:sp>
      <p:sp>
        <p:nvSpPr>
          <p:cNvPr id="9" name="Rechthoek 8">
            <a:hlinkClick r:id="rId5" action="ppaction://hlinksldjump"/>
            <a:extLst>
              <a:ext uri="{FF2B5EF4-FFF2-40B4-BE49-F238E27FC236}">
                <a16:creationId xmlns:a16="http://schemas.microsoft.com/office/drawing/2014/main" id="{8BB9615E-AC5F-B3E6-05F8-BFD6D4BE2BF1}"/>
              </a:ext>
            </a:extLst>
          </p:cNvPr>
          <p:cNvSpPr/>
          <p:nvPr/>
        </p:nvSpPr>
        <p:spPr>
          <a:xfrm>
            <a:off x="9804495" y="5889171"/>
            <a:ext cx="1528088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hlinkClick r:id="rId5" action="ppaction://hlinksldjump"/>
            <a:extLst>
              <a:ext uri="{FF2B5EF4-FFF2-40B4-BE49-F238E27FC236}">
                <a16:creationId xmlns:a16="http://schemas.microsoft.com/office/drawing/2014/main" id="{9F982FAF-4E9C-1D4B-A83E-3E075338B2C7}"/>
              </a:ext>
            </a:extLst>
          </p:cNvPr>
          <p:cNvSpPr txBox="1"/>
          <p:nvPr/>
        </p:nvSpPr>
        <p:spPr>
          <a:xfrm>
            <a:off x="9977922" y="5899893"/>
            <a:ext cx="135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  </a:t>
            </a:r>
          </a:p>
        </p:txBody>
      </p:sp>
    </p:spTree>
    <p:extLst>
      <p:ext uri="{BB962C8B-B14F-4D97-AF65-F5344CB8AC3E}">
        <p14:creationId xmlns:p14="http://schemas.microsoft.com/office/powerpoint/2010/main" val="815881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48531" y="2884714"/>
            <a:ext cx="4888240" cy="3418445"/>
          </a:xfrm>
          <a:prstGeom prst="wedgeEllipseCallout">
            <a:avLst>
              <a:gd name="adj1" fmla="val -59670"/>
              <a:gd name="adj2" fmla="val -2657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EA10E62-B2E0-11FB-656B-84B65BB12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r="14249"/>
          <a:stretch/>
        </p:blipFill>
        <p:spPr bwMode="auto">
          <a:xfrm>
            <a:off x="5611094" y="287386"/>
            <a:ext cx="5612077" cy="53623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1094" y="167643"/>
            <a:ext cx="11248281" cy="81343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716552E-73F2-D42C-0506-EB18439ADF2B}"/>
              </a:ext>
            </a:extLst>
          </p:cNvPr>
          <p:cNvSpPr txBox="1"/>
          <p:nvPr/>
        </p:nvSpPr>
        <p:spPr>
          <a:xfrm>
            <a:off x="1460655" y="3560757"/>
            <a:ext cx="3699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Een klein paradijs voor vogels. Ze kunnen hier heerlijk rustig zitten en samen wat drinken. Ook mensen komen hier graag.</a:t>
            </a:r>
          </a:p>
        </p:txBody>
      </p:sp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3BC53188-8FBC-874C-36B4-86D9766AEC9F}"/>
              </a:ext>
            </a:extLst>
          </p:cNvPr>
          <p:cNvSpPr/>
          <p:nvPr/>
        </p:nvSpPr>
        <p:spPr>
          <a:xfrm>
            <a:off x="8783197" y="500743"/>
            <a:ext cx="3114889" cy="1381906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0372B7-8017-1B4B-5FD7-167E226416DC}"/>
              </a:ext>
            </a:extLst>
          </p:cNvPr>
          <p:cNvSpPr txBox="1"/>
          <p:nvPr/>
        </p:nvSpPr>
        <p:spPr>
          <a:xfrm>
            <a:off x="8878339" y="792815"/>
            <a:ext cx="292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Vogeldrinkbak – Toontje Krekel</a:t>
            </a:r>
          </a:p>
        </p:txBody>
      </p:sp>
      <p:sp>
        <p:nvSpPr>
          <p:cNvPr id="5" name="Rechthoek 4">
            <a:hlinkClick r:id="rId5" action="ppaction://hlinksldjump"/>
            <a:extLst>
              <a:ext uri="{FF2B5EF4-FFF2-40B4-BE49-F238E27FC236}">
                <a16:creationId xmlns:a16="http://schemas.microsoft.com/office/drawing/2014/main" id="{F27724B6-0EF7-ABA8-DFEE-525BE970CB71}"/>
              </a:ext>
            </a:extLst>
          </p:cNvPr>
          <p:cNvSpPr/>
          <p:nvPr/>
        </p:nvSpPr>
        <p:spPr>
          <a:xfrm>
            <a:off x="550948" y="1466798"/>
            <a:ext cx="3426523" cy="950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hlinkClick r:id="rId5" action="ppaction://hlinksldjump"/>
            <a:extLst>
              <a:ext uri="{FF2B5EF4-FFF2-40B4-BE49-F238E27FC236}">
                <a16:creationId xmlns:a16="http://schemas.microsoft.com/office/drawing/2014/main" id="{FD246B22-535E-2C9D-A075-E5D2AC7B13AE}"/>
              </a:ext>
            </a:extLst>
          </p:cNvPr>
          <p:cNvSpPr txBox="1"/>
          <p:nvPr/>
        </p:nvSpPr>
        <p:spPr>
          <a:xfrm>
            <a:off x="646090" y="1498876"/>
            <a:ext cx="3331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Laten we het aan een ander vogeltje vragen!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493AD54-E9B8-597E-8D5D-ECC5233E67E6}"/>
              </a:ext>
            </a:extLst>
          </p:cNvPr>
          <p:cNvSpPr txBox="1"/>
          <p:nvPr/>
        </p:nvSpPr>
        <p:spPr>
          <a:xfrm>
            <a:off x="848531" y="500743"/>
            <a:ext cx="284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Hier moet Janneke toch wel zijn?</a:t>
            </a:r>
          </a:p>
        </p:txBody>
      </p:sp>
    </p:spTree>
    <p:extLst>
      <p:ext uri="{BB962C8B-B14F-4D97-AF65-F5344CB8AC3E}">
        <p14:creationId xmlns:p14="http://schemas.microsoft.com/office/powerpoint/2010/main" val="1080423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hlinkClick r:id="rId2" action="ppaction://hlinksldjump"/>
            <a:extLst>
              <a:ext uri="{FF2B5EF4-FFF2-40B4-BE49-F238E27FC236}">
                <a16:creationId xmlns:a16="http://schemas.microsoft.com/office/drawing/2014/main" id="{C7CE5DBF-FFAE-B209-A3E8-4C1E38A14F56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2" action="ppaction://hlinksldjump"/>
            <a:extLst>
              <a:ext uri="{FF2B5EF4-FFF2-40B4-BE49-F238E27FC236}">
                <a16:creationId xmlns:a16="http://schemas.microsoft.com/office/drawing/2014/main" id="{22AA4CFC-DBF3-F1A1-9BF8-375F517A8A4B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7170" name="Picture 2" descr="Vogelbad Rond | bol.com">
            <a:extLst>
              <a:ext uri="{FF2B5EF4-FFF2-40B4-BE49-F238E27FC236}">
                <a16:creationId xmlns:a16="http://schemas.microsoft.com/office/drawing/2014/main" id="{7E453709-0AB6-90B2-7791-3CE226984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6"/>
          <a:stretch/>
        </p:blipFill>
        <p:spPr bwMode="auto">
          <a:xfrm>
            <a:off x="-8539" y="0"/>
            <a:ext cx="8490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453" y="2092158"/>
            <a:ext cx="2053772" cy="3195744"/>
          </a:xfrm>
          <a:prstGeom prst="rect">
            <a:avLst/>
          </a:prstGeom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ACB9A51B-A396-BB8D-E2F7-A65AF7BCE207}"/>
              </a:ext>
            </a:extLst>
          </p:cNvPr>
          <p:cNvSpPr/>
          <p:nvPr/>
        </p:nvSpPr>
        <p:spPr>
          <a:xfrm>
            <a:off x="445700" y="1133342"/>
            <a:ext cx="4018082" cy="2416299"/>
          </a:xfrm>
          <a:prstGeom prst="wedgeEllipseCallout">
            <a:avLst>
              <a:gd name="adj1" fmla="val 38732"/>
              <a:gd name="adj2" fmla="val 621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000DF3-D0E3-14A0-057B-3A9031FEC225}"/>
              </a:ext>
            </a:extLst>
          </p:cNvPr>
          <p:cNvSpPr txBox="1"/>
          <p:nvPr/>
        </p:nvSpPr>
        <p:spPr>
          <a:xfrm>
            <a:off x="589006" y="1795204"/>
            <a:ext cx="3407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Oef, net gemist! Ze is hier wel wat water komen drinken.</a:t>
            </a:r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423313" y="397725"/>
            <a:ext cx="3093922" cy="1997644"/>
          </a:xfrm>
          <a:prstGeom prst="wedgeEllipseCallout">
            <a:avLst>
              <a:gd name="adj1" fmla="val -53075"/>
              <a:gd name="adj2" fmla="val 5785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6500556" y="796382"/>
            <a:ext cx="293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Hallo, heb jij Janneke misschien gezien?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18B05326-E777-BE77-46EA-E5EA8FCECC12}"/>
              </a:ext>
            </a:extLst>
          </p:cNvPr>
          <p:cNvSpPr/>
          <p:nvPr/>
        </p:nvSpPr>
        <p:spPr>
          <a:xfrm>
            <a:off x="6121400" y="2298700"/>
            <a:ext cx="69182" cy="238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546BEE6-C186-DE9F-DD9E-91D6ACB242AC}"/>
              </a:ext>
            </a:extLst>
          </p:cNvPr>
          <p:cNvSpPr/>
          <p:nvPr/>
        </p:nvSpPr>
        <p:spPr>
          <a:xfrm>
            <a:off x="5799051" y="2298700"/>
            <a:ext cx="69182" cy="238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36CA251D-CE16-9D30-072C-C5A713CB4BB8}"/>
              </a:ext>
            </a:extLst>
          </p:cNvPr>
          <p:cNvSpPr/>
          <p:nvPr/>
        </p:nvSpPr>
        <p:spPr>
          <a:xfrm>
            <a:off x="5787923" y="2450416"/>
            <a:ext cx="45719" cy="566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98FEB227-5724-5656-3E94-28D6370602A8}"/>
              </a:ext>
            </a:extLst>
          </p:cNvPr>
          <p:cNvSpPr/>
          <p:nvPr/>
        </p:nvSpPr>
        <p:spPr>
          <a:xfrm>
            <a:off x="6110272" y="2450416"/>
            <a:ext cx="45719" cy="566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7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756707" y="1004546"/>
            <a:ext cx="4262524" cy="2946048"/>
          </a:xfrm>
          <a:prstGeom prst="wedgeEllipseCallout">
            <a:avLst>
              <a:gd name="adj1" fmla="val -62324"/>
              <a:gd name="adj2" fmla="val 246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EE0F6BB-3499-B713-F6DD-AA73BC76B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-98" r="13263" b="5138"/>
          <a:stretch/>
        </p:blipFill>
        <p:spPr bwMode="auto">
          <a:xfrm>
            <a:off x="5671287" y="715542"/>
            <a:ext cx="5544439" cy="54269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0660" y="268195"/>
            <a:ext cx="12086899" cy="8740808"/>
          </a:xfrm>
          <a:prstGeom prst="rect">
            <a:avLst/>
          </a:prstGeom>
        </p:spPr>
      </p:pic>
      <p:sp>
        <p:nvSpPr>
          <p:cNvPr id="3" name="Rechthoek 2">
            <a:hlinkClick r:id="rId5" action="ppaction://hlinksldjump"/>
            <a:extLst>
              <a:ext uri="{FF2B5EF4-FFF2-40B4-BE49-F238E27FC236}">
                <a16:creationId xmlns:a16="http://schemas.microsoft.com/office/drawing/2014/main" id="{6E05C882-81F6-1190-05C1-77CF85C6AB78}"/>
              </a:ext>
            </a:extLst>
          </p:cNvPr>
          <p:cNvSpPr/>
          <p:nvPr/>
        </p:nvSpPr>
        <p:spPr>
          <a:xfrm>
            <a:off x="3444418" y="5385236"/>
            <a:ext cx="1574813" cy="572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hlinkClick r:id="rId5" action="ppaction://hlinksldjump"/>
            <a:extLst>
              <a:ext uri="{FF2B5EF4-FFF2-40B4-BE49-F238E27FC236}">
                <a16:creationId xmlns:a16="http://schemas.microsoft.com/office/drawing/2014/main" id="{77B05A35-6323-0503-E3E0-3B8ED4E2AFB1}"/>
              </a:ext>
            </a:extLst>
          </p:cNvPr>
          <p:cNvSpPr txBox="1"/>
          <p:nvPr/>
        </p:nvSpPr>
        <p:spPr>
          <a:xfrm>
            <a:off x="3570033" y="5392114"/>
            <a:ext cx="135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</a:t>
            </a:r>
          </a:p>
        </p:txBody>
      </p:sp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88BD418A-EECA-7D1C-328F-C4DCCF9EFBEA}"/>
              </a:ext>
            </a:extLst>
          </p:cNvPr>
          <p:cNvSpPr/>
          <p:nvPr/>
        </p:nvSpPr>
        <p:spPr>
          <a:xfrm>
            <a:off x="4522032" y="85244"/>
            <a:ext cx="3114889" cy="1381906"/>
          </a:xfrm>
          <a:prstGeom prst="wedgeEllipseCallout">
            <a:avLst>
              <a:gd name="adj1" fmla="val 33802"/>
              <a:gd name="adj2" fmla="val 5904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1DE5C70-1B58-07CA-2AB0-2DA4880E695D}"/>
              </a:ext>
            </a:extLst>
          </p:cNvPr>
          <p:cNvSpPr txBox="1"/>
          <p:nvPr/>
        </p:nvSpPr>
        <p:spPr>
          <a:xfrm>
            <a:off x="4773485" y="362012"/>
            <a:ext cx="265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Kruisiging op Calvarieberg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DC47494-F247-BFDE-9AB5-FCBB372333C0}"/>
              </a:ext>
            </a:extLst>
          </p:cNvPr>
          <p:cNvSpPr txBox="1"/>
          <p:nvPr/>
        </p:nvSpPr>
        <p:spPr>
          <a:xfrm>
            <a:off x="1038382" y="1743918"/>
            <a:ext cx="3699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Dit beeld gaat over de kruisiging van Jezus en hoort bij het Christelijke geloof.</a:t>
            </a:r>
          </a:p>
        </p:txBody>
      </p:sp>
    </p:spTree>
    <p:extLst>
      <p:ext uri="{BB962C8B-B14F-4D97-AF65-F5344CB8AC3E}">
        <p14:creationId xmlns:p14="http://schemas.microsoft.com/office/powerpoint/2010/main" val="446040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EE0F6BB-3499-B713-F6DD-AA73BC76B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-98" r="13263" b="5138"/>
          <a:stretch/>
        </p:blipFill>
        <p:spPr bwMode="auto">
          <a:xfrm>
            <a:off x="5671287" y="715542"/>
            <a:ext cx="5544439" cy="54269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0660" y="268195"/>
            <a:ext cx="12086899" cy="8740808"/>
          </a:xfrm>
          <a:prstGeom prst="rect">
            <a:avLst/>
          </a:prstGeom>
        </p:spPr>
      </p:pic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88BD418A-EECA-7D1C-328F-C4DCCF9EFBEA}"/>
              </a:ext>
            </a:extLst>
          </p:cNvPr>
          <p:cNvSpPr/>
          <p:nvPr/>
        </p:nvSpPr>
        <p:spPr>
          <a:xfrm>
            <a:off x="4522032" y="85244"/>
            <a:ext cx="3114889" cy="1381906"/>
          </a:xfrm>
          <a:prstGeom prst="wedgeEllipseCallout">
            <a:avLst>
              <a:gd name="adj1" fmla="val 33802"/>
              <a:gd name="adj2" fmla="val 5904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1DE5C70-1B58-07CA-2AB0-2DA4880E695D}"/>
              </a:ext>
            </a:extLst>
          </p:cNvPr>
          <p:cNvSpPr txBox="1"/>
          <p:nvPr/>
        </p:nvSpPr>
        <p:spPr>
          <a:xfrm>
            <a:off x="4773485" y="362012"/>
            <a:ext cx="265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Kruisiging op Calvarieberg</a:t>
            </a:r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A2F207E-C45D-5647-AF43-39E8AC1DC863}"/>
              </a:ext>
            </a:extLst>
          </p:cNvPr>
          <p:cNvSpPr/>
          <p:nvPr/>
        </p:nvSpPr>
        <p:spPr>
          <a:xfrm>
            <a:off x="487774" y="986258"/>
            <a:ext cx="4072579" cy="2731984"/>
          </a:xfrm>
          <a:prstGeom prst="wedgeEllipseCallout">
            <a:avLst>
              <a:gd name="adj1" fmla="val -55093"/>
              <a:gd name="adj2" fmla="val 4375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DC47494-F247-BFDE-9AB5-FCBB372333C0}"/>
              </a:ext>
            </a:extLst>
          </p:cNvPr>
          <p:cNvSpPr txBox="1"/>
          <p:nvPr/>
        </p:nvSpPr>
        <p:spPr>
          <a:xfrm>
            <a:off x="759123" y="1567420"/>
            <a:ext cx="3529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Zijn er in de klas mensen met een christelijk of een ander soort geloof?</a:t>
            </a:r>
          </a:p>
        </p:txBody>
      </p:sp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89BC8DCF-061A-0149-BDE0-66DA54AE6010}"/>
              </a:ext>
            </a:extLst>
          </p:cNvPr>
          <p:cNvSpPr/>
          <p:nvPr/>
        </p:nvSpPr>
        <p:spPr>
          <a:xfrm>
            <a:off x="1605328" y="3429000"/>
            <a:ext cx="3226189" cy="1958876"/>
          </a:xfrm>
          <a:prstGeom prst="wedgeEllipseCallout">
            <a:avLst>
              <a:gd name="adj1" fmla="val -67174"/>
              <a:gd name="adj2" fmla="val -2649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F357588-1477-6914-FB5B-4B49EBBB0781}"/>
              </a:ext>
            </a:extLst>
          </p:cNvPr>
          <p:cNvSpPr txBox="1"/>
          <p:nvPr/>
        </p:nvSpPr>
        <p:spPr>
          <a:xfrm>
            <a:off x="1868015" y="4010162"/>
            <a:ext cx="2700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Bespreek het met elkaar!</a:t>
            </a:r>
          </a:p>
        </p:txBody>
      </p:sp>
      <p:sp>
        <p:nvSpPr>
          <p:cNvPr id="10" name="Rechthoek 9">
            <a:hlinkClick r:id="rId5" action="ppaction://hlinksldjump"/>
            <a:extLst>
              <a:ext uri="{FF2B5EF4-FFF2-40B4-BE49-F238E27FC236}">
                <a16:creationId xmlns:a16="http://schemas.microsoft.com/office/drawing/2014/main" id="{E35A3294-FF2E-8001-23A4-8373C775B804}"/>
              </a:ext>
            </a:extLst>
          </p:cNvPr>
          <p:cNvSpPr/>
          <p:nvPr/>
        </p:nvSpPr>
        <p:spPr>
          <a:xfrm>
            <a:off x="4096474" y="5585490"/>
            <a:ext cx="1574813" cy="572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hlinkClick r:id="rId5" action="ppaction://hlinksldjump"/>
            <a:extLst>
              <a:ext uri="{FF2B5EF4-FFF2-40B4-BE49-F238E27FC236}">
                <a16:creationId xmlns:a16="http://schemas.microsoft.com/office/drawing/2014/main" id="{698538A6-0519-6A4D-201F-DCDDB76609E2}"/>
              </a:ext>
            </a:extLst>
          </p:cNvPr>
          <p:cNvSpPr txBox="1"/>
          <p:nvPr/>
        </p:nvSpPr>
        <p:spPr>
          <a:xfrm>
            <a:off x="4222089" y="5592368"/>
            <a:ext cx="135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</a:t>
            </a:r>
          </a:p>
        </p:txBody>
      </p:sp>
    </p:spTree>
    <p:extLst>
      <p:ext uri="{BB962C8B-B14F-4D97-AF65-F5344CB8AC3E}">
        <p14:creationId xmlns:p14="http://schemas.microsoft.com/office/powerpoint/2010/main" val="41510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EE0F6BB-3499-B713-F6DD-AA73BC76B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-98" r="13263" b="5138"/>
          <a:stretch/>
        </p:blipFill>
        <p:spPr bwMode="auto">
          <a:xfrm>
            <a:off x="5671287" y="715542"/>
            <a:ext cx="5544439" cy="54269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0660" y="268195"/>
            <a:ext cx="12086899" cy="8740808"/>
          </a:xfrm>
          <a:prstGeom prst="rect">
            <a:avLst/>
          </a:prstGeom>
        </p:spPr>
      </p:pic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88BD418A-EECA-7D1C-328F-C4DCCF9EFBEA}"/>
              </a:ext>
            </a:extLst>
          </p:cNvPr>
          <p:cNvSpPr/>
          <p:nvPr/>
        </p:nvSpPr>
        <p:spPr>
          <a:xfrm>
            <a:off x="4522032" y="85244"/>
            <a:ext cx="3114889" cy="1381906"/>
          </a:xfrm>
          <a:prstGeom prst="wedgeEllipseCallout">
            <a:avLst>
              <a:gd name="adj1" fmla="val 33802"/>
              <a:gd name="adj2" fmla="val 5904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1DE5C70-1B58-07CA-2AB0-2DA4880E695D}"/>
              </a:ext>
            </a:extLst>
          </p:cNvPr>
          <p:cNvSpPr txBox="1"/>
          <p:nvPr/>
        </p:nvSpPr>
        <p:spPr>
          <a:xfrm>
            <a:off x="4773485" y="362012"/>
            <a:ext cx="265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Kruisiging op Calvarieberg</a:t>
            </a:r>
          </a:p>
        </p:txBody>
      </p:sp>
      <p:pic>
        <p:nvPicPr>
          <p:cNvPr id="7" name="Afbeelding 6" descr="Afbeelding met logo&#10;&#10;Automatisch gegenereerde beschrijving">
            <a:extLst>
              <a:ext uri="{FF2B5EF4-FFF2-40B4-BE49-F238E27FC236}">
                <a16:creationId xmlns:a16="http://schemas.microsoft.com/office/drawing/2014/main" id="{F1F1A742-3EB1-4B97-B163-8A8F6D895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984" flipH="1">
            <a:off x="3710904" y="4533159"/>
            <a:ext cx="2407896" cy="3986098"/>
          </a:xfrm>
          <a:prstGeom prst="rect">
            <a:avLst/>
          </a:prstGeom>
        </p:spPr>
      </p:pic>
      <p:sp>
        <p:nvSpPr>
          <p:cNvPr id="10" name="Rechthoek 9">
            <a:hlinkClick r:id="rId6" action="ppaction://hlinksldjump"/>
            <a:extLst>
              <a:ext uri="{FF2B5EF4-FFF2-40B4-BE49-F238E27FC236}">
                <a16:creationId xmlns:a16="http://schemas.microsoft.com/office/drawing/2014/main" id="{F96C13B1-FC00-2D6C-C6DF-2EBB3FF09642}"/>
              </a:ext>
            </a:extLst>
          </p:cNvPr>
          <p:cNvSpPr/>
          <p:nvPr/>
        </p:nvSpPr>
        <p:spPr>
          <a:xfrm>
            <a:off x="608122" y="5613444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hlinkClick r:id="rId7" action="ppaction://hlinksldjump"/>
            <a:extLst>
              <a:ext uri="{FF2B5EF4-FFF2-40B4-BE49-F238E27FC236}">
                <a16:creationId xmlns:a16="http://schemas.microsoft.com/office/drawing/2014/main" id="{6D0981FA-E54A-872D-A2F6-A890DB0FE710}"/>
              </a:ext>
            </a:extLst>
          </p:cNvPr>
          <p:cNvSpPr/>
          <p:nvPr/>
        </p:nvSpPr>
        <p:spPr>
          <a:xfrm>
            <a:off x="2047558" y="5637535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6" action="ppaction://hlinksldjump"/>
            <a:extLst>
              <a:ext uri="{FF2B5EF4-FFF2-40B4-BE49-F238E27FC236}">
                <a16:creationId xmlns:a16="http://schemas.microsoft.com/office/drawing/2014/main" id="{1C34F393-1EC5-9C1F-7936-13C27103CF42}"/>
              </a:ext>
            </a:extLst>
          </p:cNvPr>
          <p:cNvSpPr txBox="1"/>
          <p:nvPr/>
        </p:nvSpPr>
        <p:spPr>
          <a:xfrm>
            <a:off x="979425" y="5637535"/>
            <a:ext cx="50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Ja </a:t>
            </a:r>
          </a:p>
        </p:txBody>
      </p:sp>
      <p:sp>
        <p:nvSpPr>
          <p:cNvPr id="16" name="Tekstvak 15">
            <a:hlinkClick r:id="rId7" action="ppaction://hlinksldjump"/>
            <a:extLst>
              <a:ext uri="{FF2B5EF4-FFF2-40B4-BE49-F238E27FC236}">
                <a16:creationId xmlns:a16="http://schemas.microsoft.com/office/drawing/2014/main" id="{9297671C-6E89-62D1-379F-21C72BFAF402}"/>
              </a:ext>
            </a:extLst>
          </p:cNvPr>
          <p:cNvSpPr txBox="1"/>
          <p:nvPr/>
        </p:nvSpPr>
        <p:spPr>
          <a:xfrm>
            <a:off x="2222321" y="5637535"/>
            <a:ext cx="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Nee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012EA33-2BEF-7B04-1697-B9B7D2D09622}"/>
              </a:ext>
            </a:extLst>
          </p:cNvPr>
          <p:cNvSpPr txBox="1"/>
          <p:nvPr/>
        </p:nvSpPr>
        <p:spPr>
          <a:xfrm>
            <a:off x="505013" y="4587805"/>
            <a:ext cx="284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Is Janneke hier denk je?</a:t>
            </a:r>
          </a:p>
        </p:txBody>
      </p:sp>
    </p:spTree>
    <p:extLst>
      <p:ext uri="{BB962C8B-B14F-4D97-AF65-F5344CB8AC3E}">
        <p14:creationId xmlns:p14="http://schemas.microsoft.com/office/powerpoint/2010/main" val="334758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65604" y="468415"/>
            <a:ext cx="4191567" cy="3221842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7357550" y="1270472"/>
            <a:ext cx="3407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Helaas, Janneke is hier niet. Ze is zelf niet gelovig maar ze vindt het wel een mooi beeld.</a:t>
            </a:r>
          </a:p>
        </p:txBody>
      </p:sp>
      <p:sp>
        <p:nvSpPr>
          <p:cNvPr id="4" name="Rechthoek 3">
            <a:hlinkClick r:id="rId3" action="ppaction://hlinksldjump"/>
            <a:extLst>
              <a:ext uri="{FF2B5EF4-FFF2-40B4-BE49-F238E27FC236}">
                <a16:creationId xmlns:a16="http://schemas.microsoft.com/office/drawing/2014/main" id="{467ACBA1-2546-F428-DE97-D7AB11938A79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hlinkClick r:id="rId3" action="ppaction://hlinksldjump"/>
            <a:extLst>
              <a:ext uri="{FF2B5EF4-FFF2-40B4-BE49-F238E27FC236}">
                <a16:creationId xmlns:a16="http://schemas.microsoft.com/office/drawing/2014/main" id="{35ABC058-82EF-CA83-24CE-9F59B5246ED2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18886651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65604" y="468415"/>
            <a:ext cx="4191567" cy="3221842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7357550" y="1270472"/>
            <a:ext cx="3407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Klopt, Janneke is hier niet. Ze is zelf niet gelovig maar ze vindt het wel een mooi beeld.</a:t>
            </a:r>
          </a:p>
        </p:txBody>
      </p:sp>
      <p:sp>
        <p:nvSpPr>
          <p:cNvPr id="4" name="Rechthoek 3">
            <a:hlinkClick r:id="rId3" action="ppaction://hlinksldjump"/>
            <a:extLst>
              <a:ext uri="{FF2B5EF4-FFF2-40B4-BE49-F238E27FC236}">
                <a16:creationId xmlns:a16="http://schemas.microsoft.com/office/drawing/2014/main" id="{467ACBA1-2546-F428-DE97-D7AB11938A79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hlinkClick r:id="rId3" action="ppaction://hlinksldjump"/>
            <a:extLst>
              <a:ext uri="{FF2B5EF4-FFF2-40B4-BE49-F238E27FC236}">
                <a16:creationId xmlns:a16="http://schemas.microsoft.com/office/drawing/2014/main" id="{35ABC058-82EF-CA83-24CE-9F59B5246ED2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3879330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59417" y="2868120"/>
            <a:ext cx="4610150" cy="3212369"/>
          </a:xfrm>
          <a:prstGeom prst="wedgeEllipseCallout">
            <a:avLst>
              <a:gd name="adj1" fmla="val -59670"/>
              <a:gd name="adj2" fmla="val -2657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950E90E-F711-673B-1FE6-69D24DACD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r="10742"/>
          <a:stretch/>
        </p:blipFill>
        <p:spPr bwMode="auto">
          <a:xfrm>
            <a:off x="5687623" y="365489"/>
            <a:ext cx="5764491" cy="5715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1094" y="188536"/>
            <a:ext cx="11956811" cy="8646733"/>
          </a:xfrm>
          <a:prstGeom prst="rect">
            <a:avLst/>
          </a:prstGeom>
        </p:spPr>
      </p:pic>
      <p:sp>
        <p:nvSpPr>
          <p:cNvPr id="3" name="Rechthoek 2">
            <a:hlinkClick r:id="rId5" action="ppaction://hlinksldjump"/>
            <a:extLst>
              <a:ext uri="{FF2B5EF4-FFF2-40B4-BE49-F238E27FC236}">
                <a16:creationId xmlns:a16="http://schemas.microsoft.com/office/drawing/2014/main" id="{C59CC102-A316-4341-37E4-480625868DB7}"/>
              </a:ext>
            </a:extLst>
          </p:cNvPr>
          <p:cNvSpPr/>
          <p:nvPr/>
        </p:nvSpPr>
        <p:spPr>
          <a:xfrm>
            <a:off x="5116036" y="5842778"/>
            <a:ext cx="1583000" cy="5447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hlinkClick r:id="rId5" action="ppaction://hlinksldjump"/>
            <a:extLst>
              <a:ext uri="{FF2B5EF4-FFF2-40B4-BE49-F238E27FC236}">
                <a16:creationId xmlns:a16="http://schemas.microsoft.com/office/drawing/2014/main" id="{F67C0B6B-B0FB-2D74-EA03-4E4165584207}"/>
              </a:ext>
            </a:extLst>
          </p:cNvPr>
          <p:cNvSpPr txBox="1"/>
          <p:nvPr/>
        </p:nvSpPr>
        <p:spPr>
          <a:xfrm>
            <a:off x="5241651" y="5849656"/>
            <a:ext cx="134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34DCB6F-F6D6-39B0-3889-8DF02ABBA2F2}"/>
              </a:ext>
            </a:extLst>
          </p:cNvPr>
          <p:cNvSpPr txBox="1"/>
          <p:nvPr/>
        </p:nvSpPr>
        <p:spPr>
          <a:xfrm>
            <a:off x="1312777" y="3504808"/>
            <a:ext cx="3699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Dit bronzen beeld is gemaakt voor het 100-jarig bestaan van de vereniging Schutterij Onderling Genoegen.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44DBDC95-02F8-06D4-2718-78A8D862E22F}"/>
              </a:ext>
            </a:extLst>
          </p:cNvPr>
          <p:cNvSpPr/>
          <p:nvPr/>
        </p:nvSpPr>
        <p:spPr>
          <a:xfrm>
            <a:off x="8783197" y="562186"/>
            <a:ext cx="3114889" cy="1381906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48EE8BF-E1AF-7FF8-B8A6-B5AE2DBDF993}"/>
              </a:ext>
            </a:extLst>
          </p:cNvPr>
          <p:cNvSpPr txBox="1"/>
          <p:nvPr/>
        </p:nvSpPr>
        <p:spPr>
          <a:xfrm>
            <a:off x="9034650" y="838954"/>
            <a:ext cx="265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De Vendelier – Will </a:t>
            </a:r>
            <a:r>
              <a:rPr lang="nl-NL" sz="2400" b="1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Schropp</a:t>
            </a:r>
            <a:endParaRPr lang="nl-NL" sz="2400" b="1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8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71E3BC72-9423-C6B3-0626-350528B50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0B51FF7D-CC8C-CD73-0D9E-B2D8420D0CB6}"/>
              </a:ext>
            </a:extLst>
          </p:cNvPr>
          <p:cNvSpPr/>
          <p:nvPr/>
        </p:nvSpPr>
        <p:spPr>
          <a:xfrm>
            <a:off x="6629400" y="323273"/>
            <a:ext cx="4167909" cy="2863272"/>
          </a:xfrm>
          <a:prstGeom prst="wedgeEllipseCallout">
            <a:avLst>
              <a:gd name="adj1" fmla="val -60296"/>
              <a:gd name="adj2" fmla="val 1863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3035E15-A478-EBF7-24A5-CBE7E4CF5B49}"/>
              </a:ext>
            </a:extLst>
          </p:cNvPr>
          <p:cNvSpPr txBox="1"/>
          <p:nvPr/>
        </p:nvSpPr>
        <p:spPr>
          <a:xfrm>
            <a:off x="7009517" y="887013"/>
            <a:ext cx="3407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Wat jammer dat jij mij niet wilt helpen. Mocht jij je nog bedenken, dan kun je toch verder gaan.</a:t>
            </a:r>
          </a:p>
        </p:txBody>
      </p:sp>
      <p:sp>
        <p:nvSpPr>
          <p:cNvPr id="3" name="Rechthoek 2">
            <a:hlinkClick r:id="rId3" action="ppaction://hlinksldjump"/>
            <a:extLst>
              <a:ext uri="{FF2B5EF4-FFF2-40B4-BE49-F238E27FC236}">
                <a16:creationId xmlns:a16="http://schemas.microsoft.com/office/drawing/2014/main" id="{026BE013-AA79-F430-1552-F861B4437D55}"/>
              </a:ext>
            </a:extLst>
          </p:cNvPr>
          <p:cNvSpPr/>
          <p:nvPr/>
        </p:nvSpPr>
        <p:spPr>
          <a:xfrm>
            <a:off x="8986982" y="5229935"/>
            <a:ext cx="257694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hlinkClick r:id="rId3" action="ppaction://hlinksldjump"/>
            <a:extLst>
              <a:ext uri="{FF2B5EF4-FFF2-40B4-BE49-F238E27FC236}">
                <a16:creationId xmlns:a16="http://schemas.microsoft.com/office/drawing/2014/main" id="{472652EF-C716-6AB4-074A-1A2CD709F897}"/>
              </a:ext>
            </a:extLst>
          </p:cNvPr>
          <p:cNvSpPr txBox="1"/>
          <p:nvPr/>
        </p:nvSpPr>
        <p:spPr>
          <a:xfrm>
            <a:off x="9070177" y="5229935"/>
            <a:ext cx="249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Wie zoeken we?</a:t>
            </a:r>
          </a:p>
        </p:txBody>
      </p:sp>
    </p:spTree>
    <p:extLst>
      <p:ext uri="{BB962C8B-B14F-4D97-AF65-F5344CB8AC3E}">
        <p14:creationId xmlns:p14="http://schemas.microsoft.com/office/powerpoint/2010/main" val="25350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950E90E-F711-673B-1FE6-69D24DACD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r="10742"/>
          <a:stretch/>
        </p:blipFill>
        <p:spPr bwMode="auto">
          <a:xfrm>
            <a:off x="5687623" y="365489"/>
            <a:ext cx="5764491" cy="5715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1094" y="188536"/>
            <a:ext cx="11956811" cy="8646733"/>
          </a:xfrm>
          <a:prstGeom prst="rect">
            <a:avLst/>
          </a:prstGeom>
        </p:spPr>
      </p:pic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44DBDC95-02F8-06D4-2718-78A8D862E22F}"/>
              </a:ext>
            </a:extLst>
          </p:cNvPr>
          <p:cNvSpPr/>
          <p:nvPr/>
        </p:nvSpPr>
        <p:spPr>
          <a:xfrm>
            <a:off x="8783197" y="562186"/>
            <a:ext cx="3114889" cy="1381906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48EE8BF-E1AF-7FF8-B8A6-B5AE2DBDF993}"/>
              </a:ext>
            </a:extLst>
          </p:cNvPr>
          <p:cNvSpPr txBox="1"/>
          <p:nvPr/>
        </p:nvSpPr>
        <p:spPr>
          <a:xfrm>
            <a:off x="9034650" y="838954"/>
            <a:ext cx="265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De Vendelier – Will </a:t>
            </a:r>
            <a:r>
              <a:rPr lang="nl-NL" sz="2400" b="1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Schropp</a:t>
            </a:r>
            <a:endParaRPr lang="nl-NL" sz="2400" b="1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168E9C87-2869-B9CD-0ED6-FBAB0F3ED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984" flipH="1">
            <a:off x="3710904" y="4533159"/>
            <a:ext cx="2407896" cy="3986098"/>
          </a:xfrm>
          <a:prstGeom prst="rect">
            <a:avLst/>
          </a:prstGeom>
        </p:spPr>
      </p:pic>
      <p:sp>
        <p:nvSpPr>
          <p:cNvPr id="11" name="Rechthoek 10">
            <a:hlinkClick r:id="rId6" action="ppaction://hlinksldjump"/>
            <a:extLst>
              <a:ext uri="{FF2B5EF4-FFF2-40B4-BE49-F238E27FC236}">
                <a16:creationId xmlns:a16="http://schemas.microsoft.com/office/drawing/2014/main" id="{A9580504-BE3F-FAFA-061F-ECFB18AD55F8}"/>
              </a:ext>
            </a:extLst>
          </p:cNvPr>
          <p:cNvSpPr/>
          <p:nvPr/>
        </p:nvSpPr>
        <p:spPr>
          <a:xfrm>
            <a:off x="608122" y="5613444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hlinkClick r:id="rId7" action="ppaction://hlinksldjump"/>
            <a:extLst>
              <a:ext uri="{FF2B5EF4-FFF2-40B4-BE49-F238E27FC236}">
                <a16:creationId xmlns:a16="http://schemas.microsoft.com/office/drawing/2014/main" id="{02EB276C-A37B-23D3-12D0-F1E43A71D701}"/>
              </a:ext>
            </a:extLst>
          </p:cNvPr>
          <p:cNvSpPr/>
          <p:nvPr/>
        </p:nvSpPr>
        <p:spPr>
          <a:xfrm>
            <a:off x="2047558" y="5637535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hlinkClick r:id="rId6" action="ppaction://hlinksldjump"/>
            <a:extLst>
              <a:ext uri="{FF2B5EF4-FFF2-40B4-BE49-F238E27FC236}">
                <a16:creationId xmlns:a16="http://schemas.microsoft.com/office/drawing/2014/main" id="{84CF6CD5-0FB8-3657-93D3-374049776189}"/>
              </a:ext>
            </a:extLst>
          </p:cNvPr>
          <p:cNvSpPr txBox="1"/>
          <p:nvPr/>
        </p:nvSpPr>
        <p:spPr>
          <a:xfrm>
            <a:off x="979425" y="5637535"/>
            <a:ext cx="50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Ja </a:t>
            </a:r>
          </a:p>
        </p:txBody>
      </p:sp>
      <p:sp>
        <p:nvSpPr>
          <p:cNvPr id="14" name="Tekstvak 13">
            <a:hlinkClick r:id="rId7" action="ppaction://hlinksldjump"/>
            <a:extLst>
              <a:ext uri="{FF2B5EF4-FFF2-40B4-BE49-F238E27FC236}">
                <a16:creationId xmlns:a16="http://schemas.microsoft.com/office/drawing/2014/main" id="{19625F82-33A3-B6AF-1F81-AD376ED8A903}"/>
              </a:ext>
            </a:extLst>
          </p:cNvPr>
          <p:cNvSpPr txBox="1"/>
          <p:nvPr/>
        </p:nvSpPr>
        <p:spPr>
          <a:xfrm>
            <a:off x="2222321" y="5637535"/>
            <a:ext cx="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Nee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2FCF330-FC48-3B67-A09C-E3D285081783}"/>
              </a:ext>
            </a:extLst>
          </p:cNvPr>
          <p:cNvSpPr txBox="1"/>
          <p:nvPr/>
        </p:nvSpPr>
        <p:spPr>
          <a:xfrm>
            <a:off x="505013" y="4587805"/>
            <a:ext cx="284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Is Janneke hier denk je?</a:t>
            </a:r>
          </a:p>
        </p:txBody>
      </p:sp>
    </p:spTree>
    <p:extLst>
      <p:ext uri="{BB962C8B-B14F-4D97-AF65-F5344CB8AC3E}">
        <p14:creationId xmlns:p14="http://schemas.microsoft.com/office/powerpoint/2010/main" val="29688242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65604" y="335630"/>
            <a:ext cx="4845397" cy="3612497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7422204" y="987716"/>
            <a:ext cx="3790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Klopt, Janneke is hier niet. Ze vindt het knap hoe er vloeiende vormen in hard materiaal gemaakt zijn. Maar zelf houdt ze niet van de schutterij.</a:t>
            </a:r>
          </a:p>
        </p:txBody>
      </p:sp>
      <p:sp>
        <p:nvSpPr>
          <p:cNvPr id="8" name="Rechthoek 7">
            <a:hlinkClick r:id="rId3" action="ppaction://hlinksldjump"/>
            <a:extLst>
              <a:ext uri="{FF2B5EF4-FFF2-40B4-BE49-F238E27FC236}">
                <a16:creationId xmlns:a16="http://schemas.microsoft.com/office/drawing/2014/main" id="{D7372117-78C7-2DEB-B5E4-388F5526F979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3" action="ppaction://hlinksldjump"/>
            <a:extLst>
              <a:ext uri="{FF2B5EF4-FFF2-40B4-BE49-F238E27FC236}">
                <a16:creationId xmlns:a16="http://schemas.microsoft.com/office/drawing/2014/main" id="{ECB409E4-E5D2-D902-CE0E-72008510D55E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35846402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65604" y="335630"/>
            <a:ext cx="4845397" cy="3612497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7422204" y="987716"/>
            <a:ext cx="3790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Helaas, Janneke is hier niet. Ze vindt het knap hoe er vloeiende vormen in hard materiaal gemaakt zijn. Maar zelf houdt ze niet van de schutterij.</a:t>
            </a:r>
          </a:p>
        </p:txBody>
      </p:sp>
      <p:sp>
        <p:nvSpPr>
          <p:cNvPr id="8" name="Rechthoek 7">
            <a:hlinkClick r:id="rId3" action="ppaction://hlinksldjump"/>
            <a:extLst>
              <a:ext uri="{FF2B5EF4-FFF2-40B4-BE49-F238E27FC236}">
                <a16:creationId xmlns:a16="http://schemas.microsoft.com/office/drawing/2014/main" id="{D7372117-78C7-2DEB-B5E4-388F5526F979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3" action="ppaction://hlinksldjump"/>
            <a:extLst>
              <a:ext uri="{FF2B5EF4-FFF2-40B4-BE49-F238E27FC236}">
                <a16:creationId xmlns:a16="http://schemas.microsoft.com/office/drawing/2014/main" id="{ECB409E4-E5D2-D902-CE0E-72008510D55E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26903548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836241" y="527901"/>
            <a:ext cx="3115467" cy="2515354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59417" y="2868120"/>
            <a:ext cx="4610150" cy="3212369"/>
          </a:xfrm>
          <a:prstGeom prst="wedgeEllipseCallout">
            <a:avLst>
              <a:gd name="adj1" fmla="val -59670"/>
              <a:gd name="adj2" fmla="val -2657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E0D8A55-761B-4D74-FE5D-D3E30C214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r="7155"/>
          <a:stretch/>
        </p:blipFill>
        <p:spPr bwMode="auto">
          <a:xfrm>
            <a:off x="5938721" y="527901"/>
            <a:ext cx="5015226" cy="49478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1094" y="167643"/>
            <a:ext cx="11248281" cy="81343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CA7254F-9AF5-E038-F79B-29BFA86A3338}"/>
              </a:ext>
            </a:extLst>
          </p:cNvPr>
          <p:cNvSpPr txBox="1"/>
          <p:nvPr/>
        </p:nvSpPr>
        <p:spPr>
          <a:xfrm>
            <a:off x="1274116" y="3504808"/>
            <a:ext cx="3790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Dit kunstwerk is een nabootsing van de wijk 'De Woerd'. De stipjes bovenop verbeelden de huizen in de wijk.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ABC3EDA2-3B3D-159F-92F8-04C371378B98}"/>
              </a:ext>
            </a:extLst>
          </p:cNvPr>
          <p:cNvSpPr/>
          <p:nvPr/>
        </p:nvSpPr>
        <p:spPr>
          <a:xfrm>
            <a:off x="8828432" y="345369"/>
            <a:ext cx="3114889" cy="1381906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360B970-04F4-0E16-AE7F-AAE7408BDDDE}"/>
              </a:ext>
            </a:extLst>
          </p:cNvPr>
          <p:cNvSpPr txBox="1"/>
          <p:nvPr/>
        </p:nvSpPr>
        <p:spPr>
          <a:xfrm>
            <a:off x="9079885" y="622137"/>
            <a:ext cx="265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De Woerd – Wim Rutten</a:t>
            </a:r>
          </a:p>
        </p:txBody>
      </p:sp>
      <p:pic>
        <p:nvPicPr>
          <p:cNvPr id="11" name="Picture 6" descr="U-OV Wist je dat… – Creative Solutions">
            <a:hlinkClick r:id="rId5" action="ppaction://hlinksldjump"/>
            <a:hlinkHover r:id="" action="ppaction://noaction" highlightClick="1">
              <a:snd r:embed="rId6" name="drumroll.wav"/>
            </a:hlinkHover>
            <a:extLst>
              <a:ext uri="{FF2B5EF4-FFF2-40B4-BE49-F238E27FC236}">
                <a16:creationId xmlns:a16="http://schemas.microsoft.com/office/drawing/2014/main" id="{56099636-D0EA-2371-C200-A29571D17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9084"/>
          <a:stretch/>
        </p:blipFill>
        <p:spPr bwMode="auto">
          <a:xfrm>
            <a:off x="913638" y="570907"/>
            <a:ext cx="2960674" cy="2257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538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59417" y="3016577"/>
            <a:ext cx="4238381" cy="3063912"/>
          </a:xfrm>
          <a:prstGeom prst="wedgeEllipseCallout">
            <a:avLst>
              <a:gd name="adj1" fmla="val -59670"/>
              <a:gd name="adj2" fmla="val -2657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E0D8A55-761B-4D74-FE5D-D3E30C214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1693" r="15335" b="17998"/>
          <a:stretch/>
        </p:blipFill>
        <p:spPr bwMode="auto">
          <a:xfrm>
            <a:off x="6072139" y="622137"/>
            <a:ext cx="5015226" cy="49478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8442" y="345369"/>
            <a:ext cx="11248281" cy="8134350"/>
          </a:xfrm>
          <a:prstGeom prst="rect">
            <a:avLst/>
          </a:prstGeom>
        </p:spPr>
      </p:pic>
      <p:sp>
        <p:nvSpPr>
          <p:cNvPr id="3" name="Rechthoek 2">
            <a:hlinkClick r:id="rId5" action="ppaction://hlinksldjump"/>
            <a:extLst>
              <a:ext uri="{FF2B5EF4-FFF2-40B4-BE49-F238E27FC236}">
                <a16:creationId xmlns:a16="http://schemas.microsoft.com/office/drawing/2014/main" id="{2CAC57E6-540E-7530-0444-99EE0B1DD34C}"/>
              </a:ext>
            </a:extLst>
          </p:cNvPr>
          <p:cNvSpPr/>
          <p:nvPr/>
        </p:nvSpPr>
        <p:spPr>
          <a:xfrm>
            <a:off x="5091837" y="5738504"/>
            <a:ext cx="1480749" cy="565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hlinkClick r:id="rId5" action="ppaction://hlinksldjump"/>
            <a:extLst>
              <a:ext uri="{FF2B5EF4-FFF2-40B4-BE49-F238E27FC236}">
                <a16:creationId xmlns:a16="http://schemas.microsoft.com/office/drawing/2014/main" id="{09EAFB9F-26FF-C580-40B1-18A00C0A6848}"/>
              </a:ext>
            </a:extLst>
          </p:cNvPr>
          <p:cNvSpPr txBox="1"/>
          <p:nvPr/>
        </p:nvSpPr>
        <p:spPr>
          <a:xfrm>
            <a:off x="5217452" y="5745382"/>
            <a:ext cx="135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CA7254F-9AF5-E038-F79B-29BFA86A3338}"/>
              </a:ext>
            </a:extLst>
          </p:cNvPr>
          <p:cNvSpPr txBox="1"/>
          <p:nvPr/>
        </p:nvSpPr>
        <p:spPr>
          <a:xfrm>
            <a:off x="1238054" y="3643307"/>
            <a:ext cx="3462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… woerd een ander woord voor mannetjes eend is? Kun jij de woerd terugvinden in het werk?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ABC3EDA2-3B3D-159F-92F8-04C371378B98}"/>
              </a:ext>
            </a:extLst>
          </p:cNvPr>
          <p:cNvSpPr/>
          <p:nvPr/>
        </p:nvSpPr>
        <p:spPr>
          <a:xfrm>
            <a:off x="8797392" y="175686"/>
            <a:ext cx="3114889" cy="1381906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360B970-04F4-0E16-AE7F-AAE7408BDDDE}"/>
              </a:ext>
            </a:extLst>
          </p:cNvPr>
          <p:cNvSpPr txBox="1"/>
          <p:nvPr/>
        </p:nvSpPr>
        <p:spPr>
          <a:xfrm>
            <a:off x="9048845" y="452454"/>
            <a:ext cx="265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De Woerd – Wim Rutten</a:t>
            </a:r>
          </a:p>
        </p:txBody>
      </p:sp>
    </p:spTree>
    <p:extLst>
      <p:ext uri="{BB962C8B-B14F-4D97-AF65-F5344CB8AC3E}">
        <p14:creationId xmlns:p14="http://schemas.microsoft.com/office/powerpoint/2010/main" val="36939106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E0D8A55-761B-4D74-FE5D-D3E30C214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1693" r="15335" b="17998"/>
          <a:stretch/>
        </p:blipFill>
        <p:spPr bwMode="auto">
          <a:xfrm>
            <a:off x="6072139" y="622137"/>
            <a:ext cx="5015226" cy="49478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8442" y="345369"/>
            <a:ext cx="11248281" cy="8134350"/>
          </a:xfrm>
          <a:prstGeom prst="rect">
            <a:avLst/>
          </a:prstGeom>
        </p:spPr>
      </p:pic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ABC3EDA2-3B3D-159F-92F8-04C371378B98}"/>
              </a:ext>
            </a:extLst>
          </p:cNvPr>
          <p:cNvSpPr/>
          <p:nvPr/>
        </p:nvSpPr>
        <p:spPr>
          <a:xfrm>
            <a:off x="8797392" y="175686"/>
            <a:ext cx="3114889" cy="1381906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360B970-04F4-0E16-AE7F-AAE7408BDDDE}"/>
              </a:ext>
            </a:extLst>
          </p:cNvPr>
          <p:cNvSpPr txBox="1"/>
          <p:nvPr/>
        </p:nvSpPr>
        <p:spPr>
          <a:xfrm>
            <a:off x="9048845" y="452454"/>
            <a:ext cx="265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De Woerd – Wim Rutten</a:t>
            </a:r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C155F2D7-FDE1-0431-B328-3E102DF94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984" flipH="1">
            <a:off x="3710904" y="4533159"/>
            <a:ext cx="2407896" cy="3986098"/>
          </a:xfrm>
          <a:prstGeom prst="rect">
            <a:avLst/>
          </a:prstGeom>
        </p:spPr>
      </p:pic>
      <p:sp>
        <p:nvSpPr>
          <p:cNvPr id="11" name="Rechthoek 10">
            <a:hlinkClick r:id="rId6" action="ppaction://hlinksldjump"/>
            <a:extLst>
              <a:ext uri="{FF2B5EF4-FFF2-40B4-BE49-F238E27FC236}">
                <a16:creationId xmlns:a16="http://schemas.microsoft.com/office/drawing/2014/main" id="{7F57FDE6-9F75-895F-7801-258A724822F7}"/>
              </a:ext>
            </a:extLst>
          </p:cNvPr>
          <p:cNvSpPr/>
          <p:nvPr/>
        </p:nvSpPr>
        <p:spPr>
          <a:xfrm>
            <a:off x="608122" y="5637535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hlinkClick r:id="rId7" action="ppaction://hlinksldjump"/>
            <a:extLst>
              <a:ext uri="{FF2B5EF4-FFF2-40B4-BE49-F238E27FC236}">
                <a16:creationId xmlns:a16="http://schemas.microsoft.com/office/drawing/2014/main" id="{C7D428C4-1315-C17E-DCEC-05130B5AFEEC}"/>
              </a:ext>
            </a:extLst>
          </p:cNvPr>
          <p:cNvSpPr/>
          <p:nvPr/>
        </p:nvSpPr>
        <p:spPr>
          <a:xfrm>
            <a:off x="2047558" y="5637535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hlinkClick r:id="rId6" action="ppaction://hlinksldjump"/>
            <a:extLst>
              <a:ext uri="{FF2B5EF4-FFF2-40B4-BE49-F238E27FC236}">
                <a16:creationId xmlns:a16="http://schemas.microsoft.com/office/drawing/2014/main" id="{5432EF09-DB79-FDF9-C32C-F4008C6C9A77}"/>
              </a:ext>
            </a:extLst>
          </p:cNvPr>
          <p:cNvSpPr txBox="1"/>
          <p:nvPr/>
        </p:nvSpPr>
        <p:spPr>
          <a:xfrm>
            <a:off x="979425" y="5661626"/>
            <a:ext cx="50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Ja </a:t>
            </a:r>
          </a:p>
        </p:txBody>
      </p:sp>
      <p:sp>
        <p:nvSpPr>
          <p:cNvPr id="14" name="Tekstvak 13">
            <a:hlinkClick r:id="rId7" action="ppaction://hlinksldjump"/>
            <a:extLst>
              <a:ext uri="{FF2B5EF4-FFF2-40B4-BE49-F238E27FC236}">
                <a16:creationId xmlns:a16="http://schemas.microsoft.com/office/drawing/2014/main" id="{CA277BAE-6893-2086-49ED-FC089511812C}"/>
              </a:ext>
            </a:extLst>
          </p:cNvPr>
          <p:cNvSpPr txBox="1"/>
          <p:nvPr/>
        </p:nvSpPr>
        <p:spPr>
          <a:xfrm>
            <a:off x="2222321" y="5637535"/>
            <a:ext cx="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Nee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641835-52E9-69FE-A2B6-D8DEBAF39067}"/>
              </a:ext>
            </a:extLst>
          </p:cNvPr>
          <p:cNvSpPr txBox="1"/>
          <p:nvPr/>
        </p:nvSpPr>
        <p:spPr>
          <a:xfrm>
            <a:off x="505013" y="4611896"/>
            <a:ext cx="284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Is Janneke hier denk je?</a:t>
            </a:r>
          </a:p>
        </p:txBody>
      </p:sp>
    </p:spTree>
    <p:extLst>
      <p:ext uri="{BB962C8B-B14F-4D97-AF65-F5344CB8AC3E}">
        <p14:creationId xmlns:p14="http://schemas.microsoft.com/office/powerpoint/2010/main" val="34896432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65605" y="335630"/>
            <a:ext cx="4627253" cy="3285025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7383860" y="1008646"/>
            <a:ext cx="3790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Helaas, Janneke is hier niet. Ze vindt het een leuk idee, maar ze had liever zichzelf (een duifje) in het mooie hout gezien.</a:t>
            </a:r>
          </a:p>
        </p:txBody>
      </p:sp>
      <p:sp>
        <p:nvSpPr>
          <p:cNvPr id="4" name="Rechthoek 3">
            <a:hlinkClick r:id="rId3" action="ppaction://hlinksldjump"/>
            <a:extLst>
              <a:ext uri="{FF2B5EF4-FFF2-40B4-BE49-F238E27FC236}">
                <a16:creationId xmlns:a16="http://schemas.microsoft.com/office/drawing/2014/main" id="{17DE79D1-DC87-E41A-CA00-F7B78A941B3B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hlinkClick r:id="rId3" action="ppaction://hlinksldjump"/>
            <a:extLst>
              <a:ext uri="{FF2B5EF4-FFF2-40B4-BE49-F238E27FC236}">
                <a16:creationId xmlns:a16="http://schemas.microsoft.com/office/drawing/2014/main" id="{2A329750-DEBD-E51F-54C1-A207305D2D0C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14452084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6965605" y="335630"/>
            <a:ext cx="4627253" cy="3285025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9381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7383860" y="1008646"/>
            <a:ext cx="3790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Klopt, Janneke is hier niet. Ze vindt het een leuk idee, maar ze had liever zichzelf (een duifje) in het mooie hout gezien.</a:t>
            </a:r>
          </a:p>
        </p:txBody>
      </p:sp>
      <p:sp>
        <p:nvSpPr>
          <p:cNvPr id="4" name="Rechthoek 3">
            <a:hlinkClick r:id="rId3" action="ppaction://hlinksldjump"/>
            <a:extLst>
              <a:ext uri="{FF2B5EF4-FFF2-40B4-BE49-F238E27FC236}">
                <a16:creationId xmlns:a16="http://schemas.microsoft.com/office/drawing/2014/main" id="{17DE79D1-DC87-E41A-CA00-F7B78A941B3B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hlinkClick r:id="rId3" action="ppaction://hlinksldjump"/>
            <a:extLst>
              <a:ext uri="{FF2B5EF4-FFF2-40B4-BE49-F238E27FC236}">
                <a16:creationId xmlns:a16="http://schemas.microsoft.com/office/drawing/2014/main" id="{2A329750-DEBD-E51F-54C1-A207305D2D0C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4306505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614319" y="407129"/>
            <a:ext cx="4970447" cy="3307032"/>
          </a:xfrm>
          <a:prstGeom prst="wedgeEllipseCallout">
            <a:avLst>
              <a:gd name="adj1" fmla="val -55785"/>
              <a:gd name="adj2" fmla="val 3710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221FE16-1EA0-56BF-82D1-CD4A9CF59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5"/>
          <a:stretch/>
        </p:blipFill>
        <p:spPr bwMode="auto">
          <a:xfrm>
            <a:off x="5971247" y="560251"/>
            <a:ext cx="5341422" cy="53042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1247" y="407129"/>
            <a:ext cx="11248281" cy="8134350"/>
          </a:xfrm>
          <a:prstGeom prst="rect">
            <a:avLst/>
          </a:prstGeom>
        </p:spPr>
      </p:pic>
      <p:sp>
        <p:nvSpPr>
          <p:cNvPr id="8" name="Rechthoek 7">
            <a:hlinkClick r:id="rId5" action="ppaction://hlinksldjump"/>
            <a:extLst>
              <a:ext uri="{FF2B5EF4-FFF2-40B4-BE49-F238E27FC236}">
                <a16:creationId xmlns:a16="http://schemas.microsoft.com/office/drawing/2014/main" id="{1BE1C21B-6DBB-1EBF-F87E-BD99F87A592F}"/>
              </a:ext>
            </a:extLst>
          </p:cNvPr>
          <p:cNvSpPr/>
          <p:nvPr/>
        </p:nvSpPr>
        <p:spPr>
          <a:xfrm>
            <a:off x="3737665" y="4361903"/>
            <a:ext cx="1493391" cy="540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5" action="ppaction://hlinksldjump"/>
            <a:extLst>
              <a:ext uri="{FF2B5EF4-FFF2-40B4-BE49-F238E27FC236}">
                <a16:creationId xmlns:a16="http://schemas.microsoft.com/office/drawing/2014/main" id="{8295D728-3603-39FC-3DEA-440DDDDE2C2F}"/>
              </a:ext>
            </a:extLst>
          </p:cNvPr>
          <p:cNvSpPr txBox="1"/>
          <p:nvPr/>
        </p:nvSpPr>
        <p:spPr>
          <a:xfrm>
            <a:off x="3863280" y="4368781"/>
            <a:ext cx="129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6A0ACEC-DBBD-7F15-E6AA-D764F1B52734}"/>
              </a:ext>
            </a:extLst>
          </p:cNvPr>
          <p:cNvSpPr txBox="1"/>
          <p:nvPr/>
        </p:nvSpPr>
        <p:spPr>
          <a:xfrm>
            <a:off x="909142" y="906483"/>
            <a:ext cx="4321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Van jongs af aan is deze kunstenaar al geïnteresseerd in natuur en kunst. Een vast thema in zijn werk is 'het leven' en 'de droom om te kunnen vliegen'.</a:t>
            </a:r>
          </a:p>
        </p:txBody>
      </p:sp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7CAE639F-881A-0268-A72C-022FEB41C352}"/>
              </a:ext>
            </a:extLst>
          </p:cNvPr>
          <p:cNvSpPr/>
          <p:nvPr/>
        </p:nvSpPr>
        <p:spPr>
          <a:xfrm>
            <a:off x="8097626" y="175686"/>
            <a:ext cx="3814656" cy="1381906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34DDD49-1F3D-2647-2ED7-97D533C95B22}"/>
              </a:ext>
            </a:extLst>
          </p:cNvPr>
          <p:cNvSpPr txBox="1"/>
          <p:nvPr/>
        </p:nvSpPr>
        <p:spPr>
          <a:xfrm>
            <a:off x="8352148" y="452454"/>
            <a:ext cx="334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Atelier en beeldentuin – Will </a:t>
            </a:r>
            <a:r>
              <a:rPr lang="nl-NL" sz="2400" b="1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Schropp</a:t>
            </a:r>
            <a:endParaRPr lang="nl-NL" sz="2400" b="1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276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Onlinemedia 11" title="Will Schropp Binnenruimte 3 atelier">
            <a:hlinkClick r:id="" action="ppaction://media"/>
            <a:extLst>
              <a:ext uri="{FF2B5EF4-FFF2-40B4-BE49-F238E27FC236}">
                <a16:creationId xmlns:a16="http://schemas.microsoft.com/office/drawing/2014/main" id="{4C278F04-2871-9E2A-172C-84751FDDF1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382" y="175225"/>
            <a:ext cx="8852900" cy="5001888"/>
          </a:xfrm>
          <a:prstGeom prst="rect">
            <a:avLst/>
          </a:prstGeom>
        </p:spPr>
      </p:pic>
      <p:sp>
        <p:nvSpPr>
          <p:cNvPr id="13" name="Tekstballon: ovaal 12">
            <a:extLst>
              <a:ext uri="{FF2B5EF4-FFF2-40B4-BE49-F238E27FC236}">
                <a16:creationId xmlns:a16="http://schemas.microsoft.com/office/drawing/2014/main" id="{4EE64A12-157B-754D-D082-E6D3A9610658}"/>
              </a:ext>
            </a:extLst>
          </p:cNvPr>
          <p:cNvSpPr/>
          <p:nvPr/>
        </p:nvSpPr>
        <p:spPr>
          <a:xfrm>
            <a:off x="9144228" y="4579325"/>
            <a:ext cx="2988827" cy="2165928"/>
          </a:xfrm>
          <a:prstGeom prst="wedgeEllipseCallout">
            <a:avLst>
              <a:gd name="adj1" fmla="val -41353"/>
              <a:gd name="adj2" fmla="val -5917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7873B3E-9783-D3C2-7639-E58D735483E5}"/>
              </a:ext>
            </a:extLst>
          </p:cNvPr>
          <p:cNvSpPr txBox="1"/>
          <p:nvPr/>
        </p:nvSpPr>
        <p:spPr>
          <a:xfrm>
            <a:off x="9262105" y="5062124"/>
            <a:ext cx="2763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Zouden jullie hier wel eens willen gaan kijken?</a:t>
            </a:r>
          </a:p>
        </p:txBody>
      </p:sp>
      <p:sp>
        <p:nvSpPr>
          <p:cNvPr id="15" name="Tekstballon: ovaal 14">
            <a:extLst>
              <a:ext uri="{FF2B5EF4-FFF2-40B4-BE49-F238E27FC236}">
                <a16:creationId xmlns:a16="http://schemas.microsoft.com/office/drawing/2014/main" id="{89AEF3D3-3C24-23BF-A48C-BFB988CA1DBF}"/>
              </a:ext>
            </a:extLst>
          </p:cNvPr>
          <p:cNvSpPr/>
          <p:nvPr/>
        </p:nvSpPr>
        <p:spPr>
          <a:xfrm>
            <a:off x="9197336" y="1898532"/>
            <a:ext cx="2822574" cy="2165928"/>
          </a:xfrm>
          <a:prstGeom prst="wedgeEllipseCallout">
            <a:avLst>
              <a:gd name="adj1" fmla="val -43492"/>
              <a:gd name="adj2" fmla="val 5298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61F1E17-EC89-15D7-D19E-9A1C4494BD2F}"/>
              </a:ext>
            </a:extLst>
          </p:cNvPr>
          <p:cNvSpPr txBox="1"/>
          <p:nvPr/>
        </p:nvSpPr>
        <p:spPr>
          <a:xfrm>
            <a:off x="9283381" y="2358639"/>
            <a:ext cx="265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Hier zie je een stukje van zijn </a:t>
            </a:r>
            <a:r>
              <a:rPr lang="nl-NL" sz="2400" b="1" dirty="0" err="1">
                <a:latin typeface="Bahnschrift" panose="020B0502040204020203" pitchFamily="34" charset="0"/>
              </a:rPr>
              <a:t>binnenatelier</a:t>
            </a:r>
            <a:r>
              <a:rPr lang="nl-NL" sz="2400" b="1" dirty="0"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17" name="Rechthoek 16">
            <a:hlinkClick r:id="rId4" action="ppaction://hlinksldjump"/>
            <a:extLst>
              <a:ext uri="{FF2B5EF4-FFF2-40B4-BE49-F238E27FC236}">
                <a16:creationId xmlns:a16="http://schemas.microsoft.com/office/drawing/2014/main" id="{E672C428-8EDF-062F-1B8D-6618F4CDA9B3}"/>
              </a:ext>
            </a:extLst>
          </p:cNvPr>
          <p:cNvSpPr/>
          <p:nvPr/>
        </p:nvSpPr>
        <p:spPr>
          <a:xfrm>
            <a:off x="232383" y="6078455"/>
            <a:ext cx="1493391" cy="540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hlinkClick r:id="rId4" action="ppaction://hlinksldjump"/>
            <a:extLst>
              <a:ext uri="{FF2B5EF4-FFF2-40B4-BE49-F238E27FC236}">
                <a16:creationId xmlns:a16="http://schemas.microsoft.com/office/drawing/2014/main" id="{1A6269A8-C57B-706F-AC4D-F4F0114295BA}"/>
              </a:ext>
            </a:extLst>
          </p:cNvPr>
          <p:cNvSpPr txBox="1"/>
          <p:nvPr/>
        </p:nvSpPr>
        <p:spPr>
          <a:xfrm>
            <a:off x="357998" y="6085333"/>
            <a:ext cx="129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</a:t>
            </a:r>
          </a:p>
        </p:txBody>
      </p:sp>
      <p:sp>
        <p:nvSpPr>
          <p:cNvPr id="19" name="Tekstballon: ovaal 18">
            <a:extLst>
              <a:ext uri="{FF2B5EF4-FFF2-40B4-BE49-F238E27FC236}">
                <a16:creationId xmlns:a16="http://schemas.microsoft.com/office/drawing/2014/main" id="{BBAB6AE4-7B68-7E41-8AD7-D0DCD0E96226}"/>
              </a:ext>
            </a:extLst>
          </p:cNvPr>
          <p:cNvSpPr/>
          <p:nvPr/>
        </p:nvSpPr>
        <p:spPr>
          <a:xfrm>
            <a:off x="6789649" y="5326119"/>
            <a:ext cx="2606454" cy="1475508"/>
          </a:xfrm>
          <a:prstGeom prst="wedgeEllipseCallout">
            <a:avLst>
              <a:gd name="adj1" fmla="val 47791"/>
              <a:gd name="adj2" fmla="val -4630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0BBEA02-616A-D73C-C77A-FC9C5A36D06F}"/>
              </a:ext>
            </a:extLst>
          </p:cNvPr>
          <p:cNvSpPr txBox="1"/>
          <p:nvPr/>
        </p:nvSpPr>
        <p:spPr>
          <a:xfrm>
            <a:off x="6872876" y="5611505"/>
            <a:ext cx="24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Bespreek het met elkaar!</a:t>
            </a:r>
          </a:p>
        </p:txBody>
      </p:sp>
    </p:spTree>
    <p:extLst>
      <p:ext uri="{BB962C8B-B14F-4D97-AF65-F5344CB8AC3E}">
        <p14:creationId xmlns:p14="http://schemas.microsoft.com/office/powerpoint/2010/main" val="11508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CB02A2F-1EA8-229B-1DA5-C5CE748C9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00075"/>
            <a:ext cx="12344400" cy="788785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9C7BD05-9EC8-A8AE-70FF-9CFA031C4E06}"/>
              </a:ext>
            </a:extLst>
          </p:cNvPr>
          <p:cNvSpPr/>
          <p:nvPr/>
        </p:nvSpPr>
        <p:spPr>
          <a:xfrm>
            <a:off x="9500337" y="-258618"/>
            <a:ext cx="2423809" cy="71812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Afbeelding met logo&#10;&#10;Automatisch gegenereerde beschrijving">
            <a:extLst>
              <a:ext uri="{FF2B5EF4-FFF2-40B4-BE49-F238E27FC236}">
                <a16:creationId xmlns:a16="http://schemas.microsoft.com/office/drawing/2014/main" id="{5F9B9054-D7FD-D42A-A190-95D910CF6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2726" y="3917775"/>
            <a:ext cx="2678545" cy="3986098"/>
          </a:xfrm>
          <a:prstGeom prst="rect">
            <a:avLst/>
          </a:prstGeom>
        </p:spPr>
      </p:pic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0E4FB461-CD72-CACF-CA19-5E779D35352B}"/>
              </a:ext>
            </a:extLst>
          </p:cNvPr>
          <p:cNvSpPr/>
          <p:nvPr/>
        </p:nvSpPr>
        <p:spPr>
          <a:xfrm>
            <a:off x="8077200" y="685800"/>
            <a:ext cx="3658752" cy="2404685"/>
          </a:xfrm>
          <a:prstGeom prst="wedgeEllipseCallout">
            <a:avLst>
              <a:gd name="adj1" fmla="val -14300"/>
              <a:gd name="adj2" fmla="val 6897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03098E0-8828-936B-6C3A-97B6CF419B36}"/>
              </a:ext>
            </a:extLst>
          </p:cNvPr>
          <p:cNvSpPr txBox="1"/>
          <p:nvPr/>
        </p:nvSpPr>
        <p:spPr>
          <a:xfrm>
            <a:off x="8202739" y="1321090"/>
            <a:ext cx="3407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We vliegen nu boven dit stukje van de stad Duiven.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1" name="Rechthoek 10">
            <a:hlinkClick r:id="rId5" action="ppaction://hlinksldjump"/>
            <a:extLst>
              <a:ext uri="{FF2B5EF4-FFF2-40B4-BE49-F238E27FC236}">
                <a16:creationId xmlns:a16="http://schemas.microsoft.com/office/drawing/2014/main" id="{DD0BCA6E-2341-284E-E7F9-7D2420FEFE99}"/>
              </a:ext>
            </a:extLst>
          </p:cNvPr>
          <p:cNvSpPr/>
          <p:nvPr/>
        </p:nvSpPr>
        <p:spPr>
          <a:xfrm>
            <a:off x="9929621" y="3429000"/>
            <a:ext cx="1528088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hlinkClick r:id="rId6" action="ppaction://hlinksldjump"/>
            <a:extLst>
              <a:ext uri="{FF2B5EF4-FFF2-40B4-BE49-F238E27FC236}">
                <a16:creationId xmlns:a16="http://schemas.microsoft.com/office/drawing/2014/main" id="{F53ED4C7-F00D-B76F-A5F6-6E13E8BF26DA}"/>
              </a:ext>
            </a:extLst>
          </p:cNvPr>
          <p:cNvSpPr txBox="1"/>
          <p:nvPr/>
        </p:nvSpPr>
        <p:spPr>
          <a:xfrm>
            <a:off x="10034910" y="3439722"/>
            <a:ext cx="135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Ga door  </a:t>
            </a:r>
          </a:p>
        </p:txBody>
      </p:sp>
    </p:spTree>
    <p:extLst>
      <p:ext uri="{BB962C8B-B14F-4D97-AF65-F5344CB8AC3E}">
        <p14:creationId xmlns:p14="http://schemas.microsoft.com/office/powerpoint/2010/main" val="37302026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221FE16-1EA0-56BF-82D1-CD4A9CF59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5"/>
          <a:stretch/>
        </p:blipFill>
        <p:spPr bwMode="auto">
          <a:xfrm>
            <a:off x="5971247" y="560251"/>
            <a:ext cx="5341422" cy="53042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1247" y="407129"/>
            <a:ext cx="11248281" cy="8134350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7CAE639F-881A-0268-A72C-022FEB41C352}"/>
              </a:ext>
            </a:extLst>
          </p:cNvPr>
          <p:cNvSpPr/>
          <p:nvPr/>
        </p:nvSpPr>
        <p:spPr>
          <a:xfrm>
            <a:off x="8097626" y="175686"/>
            <a:ext cx="3814656" cy="1381906"/>
          </a:xfrm>
          <a:prstGeom prst="wedgeEllipseCallout">
            <a:avLst>
              <a:gd name="adj1" fmla="val -34897"/>
              <a:gd name="adj2" fmla="val 5495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34DDD49-1F3D-2647-2ED7-97D533C95B22}"/>
              </a:ext>
            </a:extLst>
          </p:cNvPr>
          <p:cNvSpPr txBox="1"/>
          <p:nvPr/>
        </p:nvSpPr>
        <p:spPr>
          <a:xfrm>
            <a:off x="8352148" y="452454"/>
            <a:ext cx="334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Atelier en beeldentuin – Will </a:t>
            </a:r>
            <a:r>
              <a:rPr lang="nl-NL" sz="2400" b="1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Schropp</a:t>
            </a:r>
            <a:endParaRPr lang="nl-NL" sz="2400" b="1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19E5DE2F-2D30-11D9-F643-A6CC4CEF5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984" flipH="1">
            <a:off x="3710904" y="4533159"/>
            <a:ext cx="2407896" cy="3986098"/>
          </a:xfrm>
          <a:prstGeom prst="rect">
            <a:avLst/>
          </a:prstGeom>
        </p:spPr>
      </p:pic>
      <p:sp>
        <p:nvSpPr>
          <p:cNvPr id="5" name="Rechthoek 4">
            <a:hlinkClick r:id="rId6" action="ppaction://hlinksldjump"/>
            <a:extLst>
              <a:ext uri="{FF2B5EF4-FFF2-40B4-BE49-F238E27FC236}">
                <a16:creationId xmlns:a16="http://schemas.microsoft.com/office/drawing/2014/main" id="{86EEEE59-2CB4-0999-1070-ABC1BDC54A19}"/>
              </a:ext>
            </a:extLst>
          </p:cNvPr>
          <p:cNvSpPr/>
          <p:nvPr/>
        </p:nvSpPr>
        <p:spPr>
          <a:xfrm>
            <a:off x="608122" y="5637535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hlinkClick r:id="rId7" action="ppaction://hlinksldjump"/>
            <a:extLst>
              <a:ext uri="{FF2B5EF4-FFF2-40B4-BE49-F238E27FC236}">
                <a16:creationId xmlns:a16="http://schemas.microsoft.com/office/drawing/2014/main" id="{F490B182-5123-7922-3F48-BA50FC0DA803}"/>
              </a:ext>
            </a:extLst>
          </p:cNvPr>
          <p:cNvSpPr/>
          <p:nvPr/>
        </p:nvSpPr>
        <p:spPr>
          <a:xfrm>
            <a:off x="2047558" y="5637535"/>
            <a:ext cx="1171575" cy="542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hlinkClick r:id="rId6" action="ppaction://hlinksldjump"/>
            <a:extLst>
              <a:ext uri="{FF2B5EF4-FFF2-40B4-BE49-F238E27FC236}">
                <a16:creationId xmlns:a16="http://schemas.microsoft.com/office/drawing/2014/main" id="{D0CFAA8F-A12F-D9C9-1D97-C1E734565DEB}"/>
              </a:ext>
            </a:extLst>
          </p:cNvPr>
          <p:cNvSpPr txBox="1"/>
          <p:nvPr/>
        </p:nvSpPr>
        <p:spPr>
          <a:xfrm>
            <a:off x="979425" y="5661626"/>
            <a:ext cx="50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Ja </a:t>
            </a:r>
          </a:p>
        </p:txBody>
      </p:sp>
      <p:sp>
        <p:nvSpPr>
          <p:cNvPr id="12" name="Tekstvak 11">
            <a:hlinkClick r:id="rId7" action="ppaction://hlinksldjump"/>
            <a:extLst>
              <a:ext uri="{FF2B5EF4-FFF2-40B4-BE49-F238E27FC236}">
                <a16:creationId xmlns:a16="http://schemas.microsoft.com/office/drawing/2014/main" id="{2AEC9745-0E86-4518-8DDD-55EF8E80DB3D}"/>
              </a:ext>
            </a:extLst>
          </p:cNvPr>
          <p:cNvSpPr txBox="1"/>
          <p:nvPr/>
        </p:nvSpPr>
        <p:spPr>
          <a:xfrm>
            <a:off x="2222321" y="5637535"/>
            <a:ext cx="7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Nee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C6DAE1C-E612-BD85-9A79-A14DACB6A822}"/>
              </a:ext>
            </a:extLst>
          </p:cNvPr>
          <p:cNvSpPr txBox="1"/>
          <p:nvPr/>
        </p:nvSpPr>
        <p:spPr>
          <a:xfrm>
            <a:off x="505013" y="4611896"/>
            <a:ext cx="284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Is Janneke hier denk je?</a:t>
            </a:r>
          </a:p>
        </p:txBody>
      </p:sp>
    </p:spTree>
    <p:extLst>
      <p:ext uri="{BB962C8B-B14F-4D97-AF65-F5344CB8AC3E}">
        <p14:creationId xmlns:p14="http://schemas.microsoft.com/office/powerpoint/2010/main" val="19574588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3393565" y="316776"/>
            <a:ext cx="4627253" cy="3285025"/>
          </a:xfrm>
          <a:prstGeom prst="wedgeEllipseCallout">
            <a:avLst>
              <a:gd name="adj1" fmla="val -47527"/>
              <a:gd name="adj2" fmla="val 468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79" y="517293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3811820" y="1174458"/>
            <a:ext cx="3790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Ja klopt! Janneke is hier. Ze geniet altijd van de verschillende soorten hout en mooie thema’s.</a:t>
            </a:r>
          </a:p>
        </p:txBody>
      </p:sp>
      <p:sp>
        <p:nvSpPr>
          <p:cNvPr id="8" name="Rechthoek 7">
            <a:hlinkClick r:id="rId3" action="ppaction://hlinksldjump"/>
            <a:extLst>
              <a:ext uri="{FF2B5EF4-FFF2-40B4-BE49-F238E27FC236}">
                <a16:creationId xmlns:a16="http://schemas.microsoft.com/office/drawing/2014/main" id="{78436494-24CD-AF51-F283-0A1A7D023B7A}"/>
              </a:ext>
            </a:extLst>
          </p:cNvPr>
          <p:cNvSpPr/>
          <p:nvPr/>
        </p:nvSpPr>
        <p:spPr>
          <a:xfrm>
            <a:off x="9837449" y="619371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3" action="ppaction://hlinksldjump"/>
            <a:extLst>
              <a:ext uri="{FF2B5EF4-FFF2-40B4-BE49-F238E27FC236}">
                <a16:creationId xmlns:a16="http://schemas.microsoft.com/office/drawing/2014/main" id="{2E1C3D61-1C42-FB6A-1840-231126E84DE7}"/>
              </a:ext>
            </a:extLst>
          </p:cNvPr>
          <p:cNvSpPr txBox="1"/>
          <p:nvPr/>
        </p:nvSpPr>
        <p:spPr>
          <a:xfrm>
            <a:off x="9963064" y="626249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10" name="Afbeelding 9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93281ADB-9387-383A-7A35-9E8E45669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676264"/>
            <a:ext cx="5928872" cy="81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831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3393565" y="316776"/>
            <a:ext cx="4627253" cy="3285025"/>
          </a:xfrm>
          <a:prstGeom prst="wedgeEllipseCallout">
            <a:avLst>
              <a:gd name="adj1" fmla="val -47527"/>
              <a:gd name="adj2" fmla="val 468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FB73672E-FC60-AE16-7632-BC2D4797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79" y="517293"/>
            <a:ext cx="7839075" cy="112032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8F52E0-B8B4-70C2-BBEA-14A877882B7E}"/>
              </a:ext>
            </a:extLst>
          </p:cNvPr>
          <p:cNvSpPr txBox="1"/>
          <p:nvPr/>
        </p:nvSpPr>
        <p:spPr>
          <a:xfrm>
            <a:off x="3811820" y="1174458"/>
            <a:ext cx="3790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Oeps toch wel! Janneke is hier. Ze geniet altijd van de verschillende soorten hout en mooie thema’s.</a:t>
            </a:r>
          </a:p>
        </p:txBody>
      </p:sp>
      <p:sp>
        <p:nvSpPr>
          <p:cNvPr id="8" name="Rechthoek 7">
            <a:hlinkClick r:id="rId3" action="ppaction://hlinksldjump"/>
            <a:extLst>
              <a:ext uri="{FF2B5EF4-FFF2-40B4-BE49-F238E27FC236}">
                <a16:creationId xmlns:a16="http://schemas.microsoft.com/office/drawing/2014/main" id="{78436494-24CD-AF51-F283-0A1A7D023B7A}"/>
              </a:ext>
            </a:extLst>
          </p:cNvPr>
          <p:cNvSpPr/>
          <p:nvPr/>
        </p:nvSpPr>
        <p:spPr>
          <a:xfrm>
            <a:off x="9837449" y="619371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3" action="ppaction://hlinksldjump"/>
            <a:extLst>
              <a:ext uri="{FF2B5EF4-FFF2-40B4-BE49-F238E27FC236}">
                <a16:creationId xmlns:a16="http://schemas.microsoft.com/office/drawing/2014/main" id="{2E1C3D61-1C42-FB6A-1840-231126E84DE7}"/>
              </a:ext>
            </a:extLst>
          </p:cNvPr>
          <p:cNvSpPr txBox="1"/>
          <p:nvPr/>
        </p:nvSpPr>
        <p:spPr>
          <a:xfrm>
            <a:off x="9963064" y="626249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10" name="Afbeelding 9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93281ADB-9387-383A-7A35-9E8E45669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676264"/>
            <a:ext cx="5928872" cy="81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236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717890" y="697016"/>
            <a:ext cx="3115467" cy="2515354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59417" y="2868120"/>
            <a:ext cx="4610150" cy="3212369"/>
          </a:xfrm>
          <a:prstGeom prst="wedgeEllipseCallout">
            <a:avLst>
              <a:gd name="adj1" fmla="val -59670"/>
              <a:gd name="adj2" fmla="val -2657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193A92A-B583-AE75-8A9D-A71835E8A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12674"/>
          <a:stretch/>
        </p:blipFill>
        <p:spPr bwMode="auto">
          <a:xfrm>
            <a:off x="5932322" y="705350"/>
            <a:ext cx="5406818" cy="51660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2322" y="407129"/>
            <a:ext cx="11248281" cy="8134350"/>
          </a:xfrm>
          <a:prstGeom prst="rect">
            <a:avLst/>
          </a:prstGeom>
        </p:spPr>
      </p:pic>
      <p:sp>
        <p:nvSpPr>
          <p:cNvPr id="8" name="Rechthoek 7">
            <a:hlinkClick r:id="rId5" action="ppaction://hlinksldjump"/>
            <a:extLst>
              <a:ext uri="{FF2B5EF4-FFF2-40B4-BE49-F238E27FC236}">
                <a16:creationId xmlns:a16="http://schemas.microsoft.com/office/drawing/2014/main" id="{3B780300-CF61-0649-4457-52F7353E94EA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5" action="ppaction://hlinksldjump"/>
            <a:extLst>
              <a:ext uri="{FF2B5EF4-FFF2-40B4-BE49-F238E27FC236}">
                <a16:creationId xmlns:a16="http://schemas.microsoft.com/office/drawing/2014/main" id="{3DA6AD1B-73BC-2246-121D-85AEA5ED01FF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25445808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A22FC58-EB17-AD42-B1B9-0331276D83E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5F21680-C676-698A-676D-C1A0163A40FF}"/>
              </a:ext>
            </a:extLst>
          </p:cNvPr>
          <p:cNvSpPr/>
          <p:nvPr/>
        </p:nvSpPr>
        <p:spPr>
          <a:xfrm>
            <a:off x="717890" y="697016"/>
            <a:ext cx="3115467" cy="2515354"/>
          </a:xfrm>
          <a:prstGeom prst="wedgeEllipseCallout">
            <a:avLst>
              <a:gd name="adj1" fmla="val -58528"/>
              <a:gd name="adj2" fmla="val 4859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945AD7-E310-400C-1DED-31DCEA5D44CB}"/>
              </a:ext>
            </a:extLst>
          </p:cNvPr>
          <p:cNvSpPr/>
          <p:nvPr/>
        </p:nvSpPr>
        <p:spPr>
          <a:xfrm>
            <a:off x="859417" y="2868120"/>
            <a:ext cx="4610150" cy="3212369"/>
          </a:xfrm>
          <a:prstGeom prst="wedgeEllipseCallout">
            <a:avLst>
              <a:gd name="adj1" fmla="val -59670"/>
              <a:gd name="adj2" fmla="val -2657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F41B9B6-3350-C01B-D571-9D5408546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r="11480"/>
          <a:stretch/>
        </p:blipFill>
        <p:spPr bwMode="auto">
          <a:xfrm>
            <a:off x="6197908" y="739101"/>
            <a:ext cx="4916293" cy="50474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6092E9-7F5E-6AAA-56C8-3E9BBE88E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9969" y="407129"/>
            <a:ext cx="11248281" cy="8134350"/>
          </a:xfrm>
          <a:prstGeom prst="rect">
            <a:avLst/>
          </a:prstGeom>
        </p:spPr>
      </p:pic>
      <p:sp>
        <p:nvSpPr>
          <p:cNvPr id="8" name="Rechthoek 7">
            <a:hlinkClick r:id="rId5" action="ppaction://hlinksldjump"/>
            <a:extLst>
              <a:ext uri="{FF2B5EF4-FFF2-40B4-BE49-F238E27FC236}">
                <a16:creationId xmlns:a16="http://schemas.microsoft.com/office/drawing/2014/main" id="{879CCB7B-5EA3-4023-E5BE-6BBFD122C3B5}"/>
              </a:ext>
            </a:extLst>
          </p:cNvPr>
          <p:cNvSpPr/>
          <p:nvPr/>
        </p:nvSpPr>
        <p:spPr>
          <a:xfrm>
            <a:off x="9606616" y="5281024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hlinkClick r:id="rId5" action="ppaction://hlinksldjump"/>
            <a:extLst>
              <a:ext uri="{FF2B5EF4-FFF2-40B4-BE49-F238E27FC236}">
                <a16:creationId xmlns:a16="http://schemas.microsoft.com/office/drawing/2014/main" id="{9D020612-3221-A031-0A46-2F07F307B999}"/>
              </a:ext>
            </a:extLst>
          </p:cNvPr>
          <p:cNvSpPr txBox="1"/>
          <p:nvPr/>
        </p:nvSpPr>
        <p:spPr>
          <a:xfrm>
            <a:off x="9732231" y="528790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</p:spTree>
    <p:extLst>
      <p:ext uri="{BB962C8B-B14F-4D97-AF65-F5344CB8AC3E}">
        <p14:creationId xmlns:p14="http://schemas.microsoft.com/office/powerpoint/2010/main" val="111112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CB02A2F-1EA8-229B-1DA5-C5CE748C9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00075"/>
            <a:ext cx="12344400" cy="788785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9C7BD05-9EC8-A8AE-70FF-9CFA031C4E06}"/>
              </a:ext>
            </a:extLst>
          </p:cNvPr>
          <p:cNvSpPr/>
          <p:nvPr/>
        </p:nvSpPr>
        <p:spPr>
          <a:xfrm>
            <a:off x="9500337" y="-258618"/>
            <a:ext cx="2423809" cy="71812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 descr="Afbeelding met logo&#10;&#10;Automatisch gegenereerde beschrijving">
            <a:extLst>
              <a:ext uri="{FF2B5EF4-FFF2-40B4-BE49-F238E27FC236}">
                <a16:creationId xmlns:a16="http://schemas.microsoft.com/office/drawing/2014/main" id="{5F9B9054-D7FD-D42A-A190-95D910CF6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2061" y="3133554"/>
            <a:ext cx="4201754" cy="6252873"/>
          </a:xfrm>
          <a:prstGeom prst="rect">
            <a:avLst/>
          </a:prstGeom>
        </p:spPr>
      </p:pic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0E4FB461-CD72-CACF-CA19-5E779D35352B}"/>
              </a:ext>
            </a:extLst>
          </p:cNvPr>
          <p:cNvSpPr/>
          <p:nvPr/>
        </p:nvSpPr>
        <p:spPr>
          <a:xfrm>
            <a:off x="7966875" y="555585"/>
            <a:ext cx="3807294" cy="2534900"/>
          </a:xfrm>
          <a:prstGeom prst="wedgeEllipseCallout">
            <a:avLst>
              <a:gd name="adj1" fmla="val -14300"/>
              <a:gd name="adj2" fmla="val 6897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03098E0-8828-936B-6C3A-97B6CF419B36}"/>
              </a:ext>
            </a:extLst>
          </p:cNvPr>
          <p:cNvSpPr txBox="1"/>
          <p:nvPr/>
        </p:nvSpPr>
        <p:spPr>
          <a:xfrm>
            <a:off x="8202739" y="1151493"/>
            <a:ext cx="3407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Als je even niet meer weet hoe Janneke er uit ziet kun je hier op klikken.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F1D8F4C-A3FB-E6D6-BF3F-55629D863017}"/>
              </a:ext>
            </a:extLst>
          </p:cNvPr>
          <p:cNvSpPr/>
          <p:nvPr/>
        </p:nvSpPr>
        <p:spPr>
          <a:xfrm>
            <a:off x="143228" y="150825"/>
            <a:ext cx="1225919" cy="11866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vectorafbeeldingen, clipart&#10;&#10;Automatisch gegenereerde beschrijving">
            <a:hlinkClick r:id="rId5" action="ppaction://hlinksldjump"/>
            <a:extLst>
              <a:ext uri="{FF2B5EF4-FFF2-40B4-BE49-F238E27FC236}">
                <a16:creationId xmlns:a16="http://schemas.microsoft.com/office/drawing/2014/main" id="{6EDECD0F-FF52-1C92-6906-9AADD2337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" y="300400"/>
            <a:ext cx="732024" cy="964196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CDDD50AF-B088-019C-A870-63541BDAF160}"/>
              </a:ext>
            </a:extLst>
          </p:cNvPr>
          <p:cNvSpPr/>
          <p:nvPr/>
        </p:nvSpPr>
        <p:spPr>
          <a:xfrm rot="16200000">
            <a:off x="424211" y="1495157"/>
            <a:ext cx="663957" cy="6476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8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56DCA286-3B03-9DFD-2F30-58DF04D8E89E}"/>
              </a:ext>
            </a:extLst>
          </p:cNvPr>
          <p:cNvSpPr/>
          <p:nvPr/>
        </p:nvSpPr>
        <p:spPr>
          <a:xfrm>
            <a:off x="1186774" y="559568"/>
            <a:ext cx="4245729" cy="2983058"/>
          </a:xfrm>
          <a:prstGeom prst="wedgeEllipseCallout">
            <a:avLst>
              <a:gd name="adj1" fmla="val 73631"/>
              <a:gd name="adj2" fmla="val -47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779F542-AD35-AE12-ED89-FBDD08C0B549}"/>
              </a:ext>
            </a:extLst>
          </p:cNvPr>
          <p:cNvSpPr txBox="1"/>
          <p:nvPr/>
        </p:nvSpPr>
        <p:spPr>
          <a:xfrm>
            <a:off x="1571162" y="1226332"/>
            <a:ext cx="347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Bahnschrift" panose="020B0502040204020203" pitchFamily="34" charset="0"/>
              </a:rPr>
              <a:t>Ik ben Janneke, ik ben te herkennen aan mijn mooie wimpers en ketting. Ik ben ook heel creatief!</a:t>
            </a:r>
          </a:p>
          <a:p>
            <a:pPr algn="ctr"/>
            <a:endParaRPr lang="nl-NL" sz="2400" b="1" dirty="0">
              <a:latin typeface="Bahnschrift" panose="020B0502040204020203" pitchFamily="34" charset="0"/>
            </a:endParaRPr>
          </a:p>
        </p:txBody>
      </p:sp>
      <p:sp>
        <p:nvSpPr>
          <p:cNvPr id="14" name="Rechthoek 13">
            <a:hlinkClick r:id="rId2" action="ppaction://hlinksldjump"/>
            <a:extLst>
              <a:ext uri="{FF2B5EF4-FFF2-40B4-BE49-F238E27FC236}">
                <a16:creationId xmlns:a16="http://schemas.microsoft.com/office/drawing/2014/main" id="{57E67C27-A601-48BE-8C18-397135DF465E}"/>
              </a:ext>
            </a:extLst>
          </p:cNvPr>
          <p:cNvSpPr/>
          <p:nvPr/>
        </p:nvSpPr>
        <p:spPr>
          <a:xfrm>
            <a:off x="615016" y="5298207"/>
            <a:ext cx="1986242" cy="871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hlinkClick r:id="rId2" action="ppaction://hlinksldjump"/>
            <a:extLst>
              <a:ext uri="{FF2B5EF4-FFF2-40B4-BE49-F238E27FC236}">
                <a16:creationId xmlns:a16="http://schemas.microsoft.com/office/drawing/2014/main" id="{35EC1300-A6BE-160E-E24B-4A6A422E9D28}"/>
              </a:ext>
            </a:extLst>
          </p:cNvPr>
          <p:cNvSpPr txBox="1"/>
          <p:nvPr/>
        </p:nvSpPr>
        <p:spPr>
          <a:xfrm>
            <a:off x="740631" y="5318522"/>
            <a:ext cx="173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Bahnschrift" panose="020B0502040204020203" pitchFamily="34" charset="0"/>
              </a:rPr>
              <a:t>Terug naar de kaart</a:t>
            </a:r>
          </a:p>
        </p:txBody>
      </p:sp>
      <p:pic>
        <p:nvPicPr>
          <p:cNvPr id="3" name="Afbeelding 2" descr="Afbeelding met tekst, vectorafbeeldingen, clipart&#10;&#10;Automatisch gegenereerde beschrijving">
            <a:extLst>
              <a:ext uri="{FF2B5EF4-FFF2-40B4-BE49-F238E27FC236}">
                <a16:creationId xmlns:a16="http://schemas.microsoft.com/office/drawing/2014/main" id="{5D938187-AAA2-2DE3-3B4B-1D08B05B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03" y="345098"/>
            <a:ext cx="4855171" cy="63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13795</TotalTime>
  <Words>1681</Words>
  <Application>Microsoft Office PowerPoint</Application>
  <PresentationFormat>Breedbeeld</PresentationFormat>
  <Paragraphs>303</Paragraphs>
  <Slides>74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74</vt:i4>
      </vt:variant>
    </vt:vector>
  </HeadingPairs>
  <TitlesOfParts>
    <vt:vector size="79" baseType="lpstr">
      <vt:lpstr>Arial</vt:lpstr>
      <vt:lpstr>Bahnschrift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noortje klijnsma</dc:creator>
  <cp:lastModifiedBy>noortje</cp:lastModifiedBy>
  <cp:revision>3</cp:revision>
  <dcterms:created xsi:type="dcterms:W3CDTF">2023-04-04T09:25:03Z</dcterms:created>
  <dcterms:modified xsi:type="dcterms:W3CDTF">2023-05-15T08:59:02Z</dcterms:modified>
</cp:coreProperties>
</file>